
<file path=[Content_Types].xml><?xml version="1.0" encoding="utf-8"?>
<Types xmlns="http://schemas.openxmlformats.org/package/2006/content-types">
  <Default ContentType="image/jpeg" Extension="jpg"/>
  <Default ContentType="application/vnd.openxmlformats-package.relationships+xml" Extension="rels"/>
  <Default ContentType="image/png" Extension="png"/>
  <Default ContentType="application/xml" Extension="xml"/>
  <Default ContentType="image/gif" Extension="gif"/>
  <Override ContentType="application/vnd.openxmlformats-officedocument.presentationml.slideLayout+xml" PartName="/ppt/slideLayouts/slideLayout3.xml"/>
  <Override ContentType="application/vnd.openxmlformats-officedocument.presentationml.slideLayout+xml" PartName="/ppt/slideLayouts/slideLayout7.xml"/>
  <Override ContentType="application/vnd.openxmlformats-officedocument.presentationml.slideLayout+xml" PartName="/ppt/slideLayouts/slideLayout10.xml"/>
  <Override ContentType="application/vnd.openxmlformats-officedocument.presentationml.slideLayout+xml" PartName="/ppt/slideLayouts/slideLayout2.xml"/>
  <Override ContentType="application/vnd.openxmlformats-officedocument.presentationml.slideLayout+xml" PartName="/ppt/slideLayouts/slideLayout6.xml"/>
  <Override ContentType="application/vnd.openxmlformats-officedocument.presentationml.slideLayout+xml" PartName="/ppt/slideLayouts/slideLayout5.xml"/>
  <Override ContentType="application/vnd.openxmlformats-officedocument.presentationml.slideLayout+xml" PartName="/ppt/slideLayouts/slideLayout12.xml"/>
  <Override ContentType="application/vnd.openxmlformats-officedocument.presentationml.slideLayout+xml" PartName="/ppt/slideLayouts/slideLayout15.xml"/>
  <Override ContentType="application/vnd.openxmlformats-officedocument.presentationml.slideLayout+xml" PartName="/ppt/slideLayouts/slideLayout1.xml"/>
  <Override ContentType="application/vnd.openxmlformats-officedocument.presentationml.slideLayout+xml" PartName="/ppt/slideLayouts/slideLayout14.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6.xml"/>
  <Override ContentType="application/vnd.openxmlformats-officedocument.presentationml.slideLayout+xml" PartName="/ppt/slideLayouts/slideLayout4.xml"/>
  <Override ContentType="application/vnd.openxmlformats-officedocument.presentationml.notesSlide+xml" PartName="/ppt/notesSlides/notesSlide1.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8.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7.xml"/>
  <Override ContentType="application/vnd.openxmlformats-officedocument.presentationml.notesSlide+xml" PartName="/ppt/notesSlides/notesSlide13.xml"/>
  <Override ContentType="application/vnd.openxmlformats-officedocument.presentationml.notesSlide+xml" PartName="/ppt/notesSlides/notesSlide3.xml"/>
  <Override ContentType="application/vnd.openxmlformats-officedocument.presentationml.notesSlide+xml" PartName="/ppt/notesSlides/notesSlide1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1.xml"/>
  <Override ContentType="application/vnd.openxmlformats-officedocument.presentationml.slideMaster+xml" PartName="/ppt/slideMasters/slideMaster1.xml"/>
  <Override ContentType="application/vnd.openxmlformats-officedocument.presentationml.slide+xml" PartName="/ppt/slides/slide7.xml"/>
  <Override ContentType="application/vnd.openxmlformats-officedocument.presentationml.slide+xml" PartName="/ppt/slides/slide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8.xml"/>
  <Override ContentType="application/vnd.openxmlformats-officedocument.presentationml.slide+xml" PartName="/ppt/slides/slide10.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2.xml"/>
  <Override ContentType="application/vnd.openxmlformats-officedocument.presentationml.slide+xml" PartName="/ppt/slides/slide9.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3.xml"/>
  <Override ContentType="application/vnd.openxmlformats-officedocument.presentationml.tableStyles+xml" PartName="/ppt/tableStyl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6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6858000" cx="12192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2" Type="http://schemas.openxmlformats.org/officeDocument/2006/relationships/slide" Target="slides/slide7.xml"/><Relationship Id="rId2" Type="http://schemas.openxmlformats.org/officeDocument/2006/relationships/presProps" Target="presProps.xml"/><Relationship Id="rId13" Type="http://schemas.openxmlformats.org/officeDocument/2006/relationships/slide" Target="slides/slide8.xml"/><Relationship Id="rId1" Type="http://schemas.openxmlformats.org/officeDocument/2006/relationships/theme" Target="theme/theme2.xml"/><Relationship Id="rId10" Type="http://schemas.openxmlformats.org/officeDocument/2006/relationships/slide" Target="slides/slide5.xml"/><Relationship Id="rId4" Type="http://schemas.openxmlformats.org/officeDocument/2006/relationships/slideMaster" Target="slideMasters/slideMaster1.xml"/><Relationship Id="rId11" Type="http://schemas.openxmlformats.org/officeDocument/2006/relationships/slide" Target="slides/slide6.xml"/><Relationship Id="rId3" Type="http://schemas.openxmlformats.org/officeDocument/2006/relationships/tableStyles" Target="tableStyles.xml"/><Relationship Id="rId9" Type="http://schemas.openxmlformats.org/officeDocument/2006/relationships/slide" Target="slides/slide4.xml"/><Relationship Id="rId6" Type="http://schemas.openxmlformats.org/officeDocument/2006/relationships/slide" Target="slides/slide1.xml"/><Relationship Id="rId5" Type="http://schemas.openxmlformats.org/officeDocument/2006/relationships/notesMaster" Target="notesMasters/notesMaster1.xml"/><Relationship Id="rId8" Type="http://schemas.openxmlformats.org/officeDocument/2006/relationships/slide" Target="slides/slide3.xml"/><Relationship Id="rId7"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 name="Shape 1"/>
        <p:cNvGrpSpPr/>
        <p:nvPr/>
      </p:nvGrpSpPr>
      <p:grpSpPr>
        <a:xfrm>
          <a:off x="0" y="0"/>
          <a:ext cx="0" cy="0"/>
          <a:chOff x="0" y="0"/>
          <a:chExt cx="0" cy="0"/>
        </a:xfrm>
      </p:grpSpPr>
      <p:sp>
        <p:nvSpPr>
          <p:cNvPr id="2" name="Shape 2"/>
          <p:cNvSpPr txBox="1"/>
          <p:nvPr>
            <p:ph idx="2" type="hdr"/>
          </p:nvPr>
        </p:nvSpPr>
        <p:spPr>
          <a:xfrm>
            <a:off x="0" y="0"/>
            <a:ext cx="2971799" cy="458788"/>
          </a:xfrm>
          <a:prstGeom prst="rect">
            <a:avLst/>
          </a:prstGeom>
          <a:noFill/>
          <a:ln>
            <a:noFill/>
          </a:ln>
        </p:spPr>
        <p:txBody>
          <a:bodyPr anchorCtr="0" anchor="t" bIns="91425" lIns="91425" rIns="91425" tIns="91425"/>
          <a:lstStyle>
            <a:lvl1pPr indent="0" marL="0" marR="0" rtl="0" algn="l">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3" name="Shape 3"/>
          <p:cNvSpPr txBox="1"/>
          <p:nvPr>
            <p:ph idx="10" type="dt"/>
          </p:nvPr>
        </p:nvSpPr>
        <p:spPr>
          <a:xfrm>
            <a:off x="3884612" y="0"/>
            <a:ext cx="2971799" cy="458788"/>
          </a:xfrm>
          <a:prstGeom prst="rect">
            <a:avLst/>
          </a:prstGeom>
          <a:noFill/>
          <a:ln>
            <a:noFill/>
          </a:ln>
        </p:spPr>
        <p:txBody>
          <a:bodyPr anchorCtr="0" anchor="t" bIns="91425" lIns="91425" rIns="91425" tIns="91425"/>
          <a:lstStyle>
            <a:lvl1pPr indent="0" marL="0" marR="0" rtl="0" algn="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4" name="Shape 4"/>
          <p:cNvSpPr/>
          <p:nvPr>
            <p:ph idx="3"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w="12700">
            <a:solidFill>
              <a:srgbClr val="000000"/>
            </a:solidFill>
            <a:prstDash val="solid"/>
            <a:round/>
            <a:headEnd len="med" w="med" type="none"/>
            <a:tailEnd len="med" w="med" type="none"/>
          </a:ln>
        </p:spPr>
      </p:sp>
      <p:sp>
        <p:nvSpPr>
          <p:cNvPr id="5" name="Shape 5"/>
          <p:cNvSpPr txBox="1"/>
          <p:nvPr>
            <p:ph idx="1" type="body"/>
          </p:nvPr>
        </p:nvSpPr>
        <p:spPr>
          <a:xfrm>
            <a:off x="685800" y="4400550"/>
            <a:ext cx="5486399" cy="3600450"/>
          </a:xfrm>
          <a:prstGeom prst="rect">
            <a:avLst/>
          </a:prstGeom>
          <a:noFill/>
          <a:ln>
            <a:noFill/>
          </a:ln>
        </p:spPr>
        <p:txBody>
          <a:bodyPr anchorCtr="0" anchor="ctr"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6" name="Shape 6"/>
          <p:cNvSpPr txBox="1"/>
          <p:nvPr>
            <p:ph idx="11" type="ftr"/>
          </p:nvPr>
        </p:nvSpPr>
        <p:spPr>
          <a:xfrm>
            <a:off x="0" y="8685213"/>
            <a:ext cx="2971799" cy="458786"/>
          </a:xfrm>
          <a:prstGeom prst="rect">
            <a:avLst/>
          </a:prstGeom>
          <a:noFill/>
          <a:ln>
            <a:noFill/>
          </a:ln>
        </p:spPr>
        <p:txBody>
          <a:bodyPr anchorCtr="0" anchor="b" bIns="91425" lIns="91425" rIns="91425" tIns="91425"/>
          <a:lstStyle>
            <a:lvl1pPr indent="0" marL="0" marR="0" rtl="0" algn="l">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7" name="Shape 7"/>
          <p:cNvSpPr txBox="1"/>
          <p:nvPr>
            <p:ph idx="12" type="sldNum"/>
          </p:nvPr>
        </p:nvSpPr>
        <p:spPr>
          <a:xfrm>
            <a:off x="3884612" y="8685213"/>
            <a:ext cx="2971799" cy="458786"/>
          </a:xfrm>
          <a:prstGeom prst="rect">
            <a:avLst/>
          </a:prstGeom>
          <a:noFill/>
          <a:ln>
            <a:noFill/>
          </a:ln>
        </p:spPr>
        <p:txBody>
          <a:bodyPr anchorCtr="0" anchor="b" bIns="91425" lIns="91425" rIns="91425" tIns="91425">
            <a:noAutofit/>
          </a:bodyPr>
          <a:lstStyle/>
          <a:p>
            <a:pPr indent="-88900" lvl="0" marL="0">
              <a:spcBef>
                <a:spcPts val="0"/>
              </a:spcBef>
              <a:buClr>
                <a:srgbClr val="000000"/>
              </a:buClr>
              <a:buFont typeface="Arial"/>
              <a:buChar char="●"/>
            </a:pPr>
            <a:r>
              <a:t/>
            </a:r>
            <a:endParaRPr/>
          </a:p>
          <a:p>
            <a:pPr indent="-88900" lvl="1" marL="0">
              <a:spcBef>
                <a:spcPts val="0"/>
              </a:spcBef>
              <a:buClr>
                <a:srgbClr val="000000"/>
              </a:buClr>
              <a:buFont typeface="Courier New"/>
              <a:buChar char="o"/>
            </a:pPr>
            <a:r>
              <a:t/>
            </a:r>
            <a:endParaRPr/>
          </a:p>
          <a:p>
            <a:pPr indent="-88900" lvl="2" marL="0">
              <a:spcBef>
                <a:spcPts val="0"/>
              </a:spcBef>
              <a:buClr>
                <a:srgbClr val="000000"/>
              </a:buClr>
              <a:buFont typeface="Wingdings"/>
              <a:buChar char="§"/>
            </a:pPr>
            <a:r>
              <a:t/>
            </a:r>
            <a:endParaRPr/>
          </a:p>
          <a:p>
            <a:pPr indent="-88900" lvl="3" marL="0">
              <a:spcBef>
                <a:spcPts val="0"/>
              </a:spcBef>
              <a:buClr>
                <a:srgbClr val="000000"/>
              </a:buClr>
              <a:buFont typeface="Arial"/>
              <a:buChar char="●"/>
            </a:pPr>
            <a:r>
              <a:t/>
            </a:r>
            <a:endParaRPr/>
          </a:p>
          <a:p>
            <a:pPr indent="-88900" lvl="4" marL="0">
              <a:spcBef>
                <a:spcPts val="0"/>
              </a:spcBef>
              <a:buClr>
                <a:srgbClr val="000000"/>
              </a:buClr>
              <a:buFont typeface="Courier New"/>
              <a:buChar char="o"/>
            </a:pPr>
            <a:r>
              <a:t/>
            </a:r>
            <a:endParaRPr/>
          </a:p>
          <a:p>
            <a:pPr indent="-88900" lvl="5" marL="0">
              <a:spcBef>
                <a:spcPts val="0"/>
              </a:spcBef>
              <a:buClr>
                <a:srgbClr val="000000"/>
              </a:buClr>
              <a:buFont typeface="Wingdings"/>
              <a:buChar char="§"/>
            </a:pPr>
            <a:r>
              <a:t/>
            </a:r>
            <a:endParaRPr/>
          </a:p>
          <a:p>
            <a:pPr indent="-88900" lvl="6" marL="0">
              <a:spcBef>
                <a:spcPts val="0"/>
              </a:spcBef>
              <a:buClr>
                <a:srgbClr val="000000"/>
              </a:buClr>
              <a:buFont typeface="Arial"/>
              <a:buChar char="●"/>
            </a:pPr>
            <a:r>
              <a:t/>
            </a:r>
            <a:endParaRPr/>
          </a:p>
          <a:p>
            <a:pPr indent="-88900" lvl="7" marL="0">
              <a:spcBef>
                <a:spcPts val="0"/>
              </a:spcBef>
              <a:buClr>
                <a:srgbClr val="000000"/>
              </a:buClr>
              <a:buFont typeface="Courier New"/>
              <a:buChar char="o"/>
            </a:pPr>
            <a:r>
              <a:t/>
            </a:r>
            <a:endParaRPr/>
          </a:p>
          <a:p>
            <a:pPr indent="-88900" lvl="8" marL="0">
              <a:spcBef>
                <a:spcPts val="0"/>
              </a:spcBef>
              <a:buClr>
                <a:srgbClr val="000000"/>
              </a:buClr>
              <a:buFont typeface="Wingdings"/>
              <a:buChar char="§"/>
            </a:pPr>
            <a:r>
              <a:t/>
            </a:r>
            <a:endParaRPr/>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6" name="Shape 146"/>
        <p:cNvGrpSpPr/>
        <p:nvPr/>
      </p:nvGrpSpPr>
      <p:grpSpPr>
        <a:xfrm>
          <a:off x="0" y="0"/>
          <a:ext cx="0" cy="0"/>
          <a:chOff x="0" y="0"/>
          <a:chExt cx="0" cy="0"/>
        </a:xfrm>
      </p:grpSpPr>
      <p:sp>
        <p:nvSpPr>
          <p:cNvPr id="147" name="Shape 147"/>
          <p:cNvSpPr txBox="1"/>
          <p:nvPr>
            <p:ph idx="1" type="body"/>
          </p:nvPr>
        </p:nvSpPr>
        <p:spPr>
          <a:xfrm>
            <a:off x="685800" y="4400550"/>
            <a:ext cx="5486399" cy="3600450"/>
          </a:xfrm>
          <a:prstGeom prst="rect">
            <a:avLst/>
          </a:prstGeom>
        </p:spPr>
        <p:txBody>
          <a:bodyPr anchorCtr="0" anchor="ctr" bIns="91425" lIns="91425" rIns="91425" tIns="91425">
            <a:noAutofit/>
          </a:bodyPr>
          <a:lstStyle/>
          <a:p>
            <a:pPr>
              <a:spcBef>
                <a:spcPts val="0"/>
              </a:spcBef>
              <a:buNone/>
            </a:pPr>
            <a:r>
              <a:t/>
            </a:r>
            <a:endParaRPr/>
          </a:p>
        </p:txBody>
      </p:sp>
      <p:sp>
        <p:nvSpPr>
          <p:cNvPr id="148" name="Shape 148"/>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2" name="Shape 222"/>
        <p:cNvGrpSpPr/>
        <p:nvPr/>
      </p:nvGrpSpPr>
      <p:grpSpPr>
        <a:xfrm>
          <a:off x="0" y="0"/>
          <a:ext cx="0" cy="0"/>
          <a:chOff x="0" y="0"/>
          <a:chExt cx="0" cy="0"/>
        </a:xfrm>
      </p:grpSpPr>
      <p:sp>
        <p:nvSpPr>
          <p:cNvPr id="223" name="Shape 223"/>
          <p:cNvSpPr txBox="1"/>
          <p:nvPr>
            <p:ph idx="1" type="body"/>
          </p:nvPr>
        </p:nvSpPr>
        <p:spPr>
          <a:xfrm>
            <a:off x="685800" y="4400550"/>
            <a:ext cx="5486399" cy="3600450"/>
          </a:xfrm>
          <a:prstGeom prst="rect">
            <a:avLst/>
          </a:prstGeom>
        </p:spPr>
        <p:txBody>
          <a:bodyPr anchorCtr="0" anchor="ctr" bIns="91425" lIns="91425" rIns="91425" tIns="91425">
            <a:noAutofit/>
          </a:bodyPr>
          <a:lstStyle/>
          <a:p>
            <a:pPr>
              <a:spcBef>
                <a:spcPts val="0"/>
              </a:spcBef>
              <a:buNone/>
            </a:pPr>
            <a:r>
              <a:t/>
            </a:r>
            <a:endParaRPr/>
          </a:p>
        </p:txBody>
      </p:sp>
      <p:sp>
        <p:nvSpPr>
          <p:cNvPr id="224" name="Shape 224"/>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9" name="Shape 229"/>
        <p:cNvGrpSpPr/>
        <p:nvPr/>
      </p:nvGrpSpPr>
      <p:grpSpPr>
        <a:xfrm>
          <a:off x="0" y="0"/>
          <a:ext cx="0" cy="0"/>
          <a:chOff x="0" y="0"/>
          <a:chExt cx="0" cy="0"/>
        </a:xfrm>
      </p:grpSpPr>
      <p:sp>
        <p:nvSpPr>
          <p:cNvPr id="230" name="Shape 230"/>
          <p:cNvSpPr txBox="1"/>
          <p:nvPr>
            <p:ph idx="1" type="body"/>
          </p:nvPr>
        </p:nvSpPr>
        <p:spPr>
          <a:xfrm>
            <a:off x="685800" y="4400550"/>
            <a:ext cx="5486399" cy="3600450"/>
          </a:xfrm>
          <a:prstGeom prst="rect">
            <a:avLst/>
          </a:prstGeom>
        </p:spPr>
        <p:txBody>
          <a:bodyPr anchorCtr="0" anchor="ctr" bIns="91425" lIns="91425" rIns="91425" tIns="91425">
            <a:noAutofit/>
          </a:bodyPr>
          <a:lstStyle/>
          <a:p>
            <a:pPr>
              <a:spcBef>
                <a:spcPts val="0"/>
              </a:spcBef>
              <a:buNone/>
            </a:pPr>
            <a:r>
              <a:t/>
            </a:r>
            <a:endParaRPr/>
          </a:p>
        </p:txBody>
      </p:sp>
      <p:sp>
        <p:nvSpPr>
          <p:cNvPr id="231" name="Shape 231"/>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4" name="Shape 234"/>
        <p:cNvGrpSpPr/>
        <p:nvPr/>
      </p:nvGrpSpPr>
      <p:grpSpPr>
        <a:xfrm>
          <a:off x="0" y="0"/>
          <a:ext cx="0" cy="0"/>
          <a:chOff x="0" y="0"/>
          <a:chExt cx="0" cy="0"/>
        </a:xfrm>
      </p:grpSpPr>
      <p:sp>
        <p:nvSpPr>
          <p:cNvPr id="235" name="Shape 235"/>
          <p:cNvSpPr txBox="1"/>
          <p:nvPr>
            <p:ph idx="1" type="body"/>
          </p:nvPr>
        </p:nvSpPr>
        <p:spPr>
          <a:xfrm>
            <a:off x="685800" y="4400550"/>
            <a:ext cx="5486399" cy="3600450"/>
          </a:xfrm>
          <a:prstGeom prst="rect">
            <a:avLst/>
          </a:prstGeom>
        </p:spPr>
        <p:txBody>
          <a:bodyPr anchorCtr="0" anchor="ctr" bIns="91425" lIns="91425" rIns="91425" tIns="91425">
            <a:noAutofit/>
          </a:bodyPr>
          <a:lstStyle/>
          <a:p>
            <a:pPr>
              <a:spcBef>
                <a:spcPts val="0"/>
              </a:spcBef>
              <a:buNone/>
            </a:pPr>
            <a:r>
              <a:t/>
            </a:r>
            <a:endParaRPr/>
          </a:p>
        </p:txBody>
      </p:sp>
      <p:sp>
        <p:nvSpPr>
          <p:cNvPr id="236" name="Shape 236"/>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9" name="Shape 239"/>
        <p:cNvGrpSpPr/>
        <p:nvPr/>
      </p:nvGrpSpPr>
      <p:grpSpPr>
        <a:xfrm>
          <a:off x="0" y="0"/>
          <a:ext cx="0" cy="0"/>
          <a:chOff x="0" y="0"/>
          <a:chExt cx="0" cy="0"/>
        </a:xfrm>
      </p:grpSpPr>
      <p:sp>
        <p:nvSpPr>
          <p:cNvPr id="240" name="Shape 240"/>
          <p:cNvSpPr txBox="1"/>
          <p:nvPr>
            <p:ph idx="1" type="body"/>
          </p:nvPr>
        </p:nvSpPr>
        <p:spPr>
          <a:xfrm>
            <a:off x="685800" y="4400550"/>
            <a:ext cx="5486399" cy="3600450"/>
          </a:xfrm>
          <a:prstGeom prst="rect">
            <a:avLst/>
          </a:prstGeom>
        </p:spPr>
        <p:txBody>
          <a:bodyPr anchorCtr="0" anchor="ctr" bIns="91425" lIns="91425" rIns="91425" tIns="91425">
            <a:noAutofit/>
          </a:bodyPr>
          <a:lstStyle/>
          <a:p>
            <a:pPr>
              <a:spcBef>
                <a:spcPts val="0"/>
              </a:spcBef>
              <a:buNone/>
            </a:pPr>
            <a:r>
              <a:t/>
            </a:r>
            <a:endParaRPr/>
          </a:p>
        </p:txBody>
      </p:sp>
      <p:sp>
        <p:nvSpPr>
          <p:cNvPr id="241" name="Shape 241"/>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4" name="Shape 154"/>
        <p:cNvGrpSpPr/>
        <p:nvPr/>
      </p:nvGrpSpPr>
      <p:grpSpPr>
        <a:xfrm>
          <a:off x="0" y="0"/>
          <a:ext cx="0" cy="0"/>
          <a:chOff x="0" y="0"/>
          <a:chExt cx="0" cy="0"/>
        </a:xfrm>
      </p:grpSpPr>
      <p:sp>
        <p:nvSpPr>
          <p:cNvPr id="155" name="Shape 155"/>
          <p:cNvSpPr txBox="1"/>
          <p:nvPr>
            <p:ph idx="1" type="body"/>
          </p:nvPr>
        </p:nvSpPr>
        <p:spPr>
          <a:xfrm>
            <a:off x="685800" y="4400550"/>
            <a:ext cx="5486399" cy="3600450"/>
          </a:xfrm>
          <a:prstGeom prst="rect">
            <a:avLst/>
          </a:prstGeom>
        </p:spPr>
        <p:txBody>
          <a:bodyPr anchorCtr="0" anchor="ctr" bIns="91425" lIns="91425" rIns="91425" tIns="91425">
            <a:noAutofit/>
          </a:bodyPr>
          <a:lstStyle/>
          <a:p>
            <a:pPr>
              <a:spcBef>
                <a:spcPts val="0"/>
              </a:spcBef>
              <a:buNone/>
            </a:pPr>
            <a:r>
              <a:t/>
            </a:r>
            <a:endParaRPr/>
          </a:p>
        </p:txBody>
      </p:sp>
      <p:sp>
        <p:nvSpPr>
          <p:cNvPr id="156" name="Shape 156"/>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3" name="Shape 163"/>
        <p:cNvGrpSpPr/>
        <p:nvPr/>
      </p:nvGrpSpPr>
      <p:grpSpPr>
        <a:xfrm>
          <a:off x="0" y="0"/>
          <a:ext cx="0" cy="0"/>
          <a:chOff x="0" y="0"/>
          <a:chExt cx="0" cy="0"/>
        </a:xfrm>
      </p:grpSpPr>
      <p:sp>
        <p:nvSpPr>
          <p:cNvPr id="164" name="Shape 164"/>
          <p:cNvSpPr txBox="1"/>
          <p:nvPr>
            <p:ph idx="1" type="body"/>
          </p:nvPr>
        </p:nvSpPr>
        <p:spPr>
          <a:xfrm>
            <a:off x="685800" y="4400550"/>
            <a:ext cx="5486399" cy="3600450"/>
          </a:xfrm>
          <a:prstGeom prst="rect">
            <a:avLst/>
          </a:prstGeom>
        </p:spPr>
        <p:txBody>
          <a:bodyPr anchorCtr="0" anchor="ctr" bIns="91425" lIns="91425" rIns="91425" tIns="91425">
            <a:noAutofit/>
          </a:bodyPr>
          <a:lstStyle/>
          <a:p>
            <a:pPr>
              <a:spcBef>
                <a:spcPts val="0"/>
              </a:spcBef>
              <a:buNone/>
            </a:pPr>
            <a:r>
              <a:t/>
            </a:r>
            <a:endParaRPr/>
          </a:p>
        </p:txBody>
      </p:sp>
      <p:sp>
        <p:nvSpPr>
          <p:cNvPr id="165" name="Shape 165"/>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5" name="Shape 175"/>
        <p:cNvGrpSpPr/>
        <p:nvPr/>
      </p:nvGrpSpPr>
      <p:grpSpPr>
        <a:xfrm>
          <a:off x="0" y="0"/>
          <a:ext cx="0" cy="0"/>
          <a:chOff x="0" y="0"/>
          <a:chExt cx="0" cy="0"/>
        </a:xfrm>
      </p:grpSpPr>
      <p:sp>
        <p:nvSpPr>
          <p:cNvPr id="176" name="Shape 176"/>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w="12700">
            <a:solidFill>
              <a:srgbClr val="000000"/>
            </a:solidFill>
            <a:prstDash val="solid"/>
            <a:round/>
            <a:headEnd len="med" w="med" type="none"/>
            <a:tailEnd len="med" w="med" type="none"/>
          </a:ln>
        </p:spPr>
      </p:sp>
      <p:sp>
        <p:nvSpPr>
          <p:cNvPr id="177" name="Shape 177"/>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a:spcBef>
                <a:spcPts val="0"/>
              </a:spcBef>
              <a:buNone/>
            </a:pPr>
            <a:r>
              <a:t/>
            </a:r>
            <a:endParaRPr b="0" baseline="0" i="0" sz="1800" u="none" cap="none" strike="noStrike"/>
          </a:p>
        </p:txBody>
      </p:sp>
      <p:sp>
        <p:nvSpPr>
          <p:cNvPr id="178" name="Shape 178"/>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r>
              <a:rPr lang="en-US"/>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4" name="Shape 184"/>
        <p:cNvGrpSpPr/>
        <p:nvPr/>
      </p:nvGrpSpPr>
      <p:grpSpPr>
        <a:xfrm>
          <a:off x="0" y="0"/>
          <a:ext cx="0" cy="0"/>
          <a:chOff x="0" y="0"/>
          <a:chExt cx="0" cy="0"/>
        </a:xfrm>
      </p:grpSpPr>
      <p:sp>
        <p:nvSpPr>
          <p:cNvPr id="185" name="Shape 185"/>
          <p:cNvSpPr txBox="1"/>
          <p:nvPr>
            <p:ph idx="1" type="body"/>
          </p:nvPr>
        </p:nvSpPr>
        <p:spPr>
          <a:xfrm>
            <a:off x="685800" y="4400550"/>
            <a:ext cx="5486399" cy="3600450"/>
          </a:xfrm>
          <a:prstGeom prst="rect">
            <a:avLst/>
          </a:prstGeom>
        </p:spPr>
        <p:txBody>
          <a:bodyPr anchorCtr="0" anchor="ctr" bIns="91425" lIns="91425" rIns="91425" tIns="91425">
            <a:noAutofit/>
          </a:bodyPr>
          <a:lstStyle/>
          <a:p>
            <a:pPr>
              <a:spcBef>
                <a:spcPts val="0"/>
              </a:spcBef>
              <a:buNone/>
            </a:pPr>
            <a:r>
              <a:t/>
            </a:r>
            <a:endParaRPr/>
          </a:p>
        </p:txBody>
      </p:sp>
      <p:sp>
        <p:nvSpPr>
          <p:cNvPr id="186" name="Shape 186"/>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5" name="Shape 195"/>
        <p:cNvGrpSpPr/>
        <p:nvPr/>
      </p:nvGrpSpPr>
      <p:grpSpPr>
        <a:xfrm>
          <a:off x="0" y="0"/>
          <a:ext cx="0" cy="0"/>
          <a:chOff x="0" y="0"/>
          <a:chExt cx="0" cy="0"/>
        </a:xfrm>
      </p:grpSpPr>
      <p:sp>
        <p:nvSpPr>
          <p:cNvPr id="196" name="Shape 196"/>
          <p:cNvSpPr txBox="1"/>
          <p:nvPr>
            <p:ph idx="1" type="body"/>
          </p:nvPr>
        </p:nvSpPr>
        <p:spPr>
          <a:xfrm>
            <a:off x="685800" y="4400550"/>
            <a:ext cx="5486399" cy="3600450"/>
          </a:xfrm>
          <a:prstGeom prst="rect">
            <a:avLst/>
          </a:prstGeom>
        </p:spPr>
        <p:txBody>
          <a:bodyPr anchorCtr="0" anchor="ctr" bIns="91425" lIns="91425" rIns="91425" tIns="91425">
            <a:noAutofit/>
          </a:bodyPr>
          <a:lstStyle/>
          <a:p>
            <a:pPr>
              <a:spcBef>
                <a:spcPts val="0"/>
              </a:spcBef>
              <a:buNone/>
            </a:pPr>
            <a:r>
              <a:t/>
            </a:r>
            <a:endParaRPr/>
          </a:p>
        </p:txBody>
      </p:sp>
      <p:sp>
        <p:nvSpPr>
          <p:cNvPr id="197" name="Shape 197"/>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2" name="Shape 202"/>
        <p:cNvGrpSpPr/>
        <p:nvPr/>
      </p:nvGrpSpPr>
      <p:grpSpPr>
        <a:xfrm>
          <a:off x="0" y="0"/>
          <a:ext cx="0" cy="0"/>
          <a:chOff x="0" y="0"/>
          <a:chExt cx="0" cy="0"/>
        </a:xfrm>
      </p:grpSpPr>
      <p:sp>
        <p:nvSpPr>
          <p:cNvPr id="203" name="Shape 203"/>
          <p:cNvSpPr txBox="1"/>
          <p:nvPr>
            <p:ph idx="1" type="body"/>
          </p:nvPr>
        </p:nvSpPr>
        <p:spPr>
          <a:xfrm>
            <a:off x="685800" y="4400550"/>
            <a:ext cx="5486399" cy="3600450"/>
          </a:xfrm>
          <a:prstGeom prst="rect">
            <a:avLst/>
          </a:prstGeom>
        </p:spPr>
        <p:txBody>
          <a:bodyPr anchorCtr="0" anchor="ctr" bIns="91425" lIns="91425" rIns="91425" tIns="91425">
            <a:noAutofit/>
          </a:bodyPr>
          <a:lstStyle/>
          <a:p>
            <a:pPr>
              <a:spcBef>
                <a:spcPts val="0"/>
              </a:spcBef>
              <a:buNone/>
            </a:pPr>
            <a:r>
              <a:t/>
            </a:r>
            <a:endParaRPr/>
          </a:p>
        </p:txBody>
      </p:sp>
      <p:sp>
        <p:nvSpPr>
          <p:cNvPr id="204" name="Shape 204"/>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1" name="Shape 211"/>
        <p:cNvGrpSpPr/>
        <p:nvPr/>
      </p:nvGrpSpPr>
      <p:grpSpPr>
        <a:xfrm>
          <a:off x="0" y="0"/>
          <a:ext cx="0" cy="0"/>
          <a:chOff x="0" y="0"/>
          <a:chExt cx="0" cy="0"/>
        </a:xfrm>
      </p:grpSpPr>
      <p:sp>
        <p:nvSpPr>
          <p:cNvPr id="212" name="Shape 212"/>
          <p:cNvSpPr txBox="1"/>
          <p:nvPr>
            <p:ph idx="1" type="body"/>
          </p:nvPr>
        </p:nvSpPr>
        <p:spPr>
          <a:xfrm>
            <a:off x="685800" y="4400550"/>
            <a:ext cx="5486399" cy="3600450"/>
          </a:xfrm>
          <a:prstGeom prst="rect">
            <a:avLst/>
          </a:prstGeom>
        </p:spPr>
        <p:txBody>
          <a:bodyPr anchorCtr="0" anchor="ctr" bIns="91425" lIns="91425" rIns="91425" tIns="91425">
            <a:noAutofit/>
          </a:bodyPr>
          <a:lstStyle/>
          <a:p>
            <a:pPr>
              <a:spcBef>
                <a:spcPts val="0"/>
              </a:spcBef>
              <a:buNone/>
            </a:pPr>
            <a:r>
              <a:t/>
            </a:r>
            <a:endParaRPr/>
          </a:p>
        </p:txBody>
      </p:sp>
      <p:sp>
        <p:nvSpPr>
          <p:cNvPr id="213" name="Shape 213"/>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7" name="Shape 217"/>
        <p:cNvGrpSpPr/>
        <p:nvPr/>
      </p:nvGrpSpPr>
      <p:grpSpPr>
        <a:xfrm>
          <a:off x="0" y="0"/>
          <a:ext cx="0" cy="0"/>
          <a:chOff x="0" y="0"/>
          <a:chExt cx="0" cy="0"/>
        </a:xfrm>
      </p:grpSpPr>
      <p:sp>
        <p:nvSpPr>
          <p:cNvPr id="218" name="Shape 218"/>
          <p:cNvSpPr txBox="1"/>
          <p:nvPr>
            <p:ph idx="1" type="body"/>
          </p:nvPr>
        </p:nvSpPr>
        <p:spPr>
          <a:xfrm>
            <a:off x="685800" y="4400550"/>
            <a:ext cx="5486399" cy="3600450"/>
          </a:xfrm>
          <a:prstGeom prst="rect">
            <a:avLst/>
          </a:prstGeom>
        </p:spPr>
        <p:txBody>
          <a:bodyPr anchorCtr="0" anchor="ctr" bIns="91425" lIns="91425" rIns="91425" tIns="91425">
            <a:noAutofit/>
          </a:bodyPr>
          <a:lstStyle/>
          <a:p>
            <a:pPr>
              <a:spcBef>
                <a:spcPts val="0"/>
              </a:spcBef>
              <a:buNone/>
            </a:pPr>
            <a:r>
              <a:t/>
            </a:r>
            <a:endParaRPr/>
          </a:p>
        </p:txBody>
      </p:sp>
      <p:sp>
        <p:nvSpPr>
          <p:cNvPr id="219" name="Shape 219"/>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25" name="Shape 25"/>
        <p:cNvGrpSpPr/>
        <p:nvPr/>
      </p:nvGrpSpPr>
      <p:grpSpPr>
        <a:xfrm>
          <a:off x="0" y="0"/>
          <a:ext cx="0" cy="0"/>
          <a:chOff x="0" y="0"/>
          <a:chExt cx="0" cy="0"/>
        </a:xfrm>
      </p:grpSpPr>
      <p:grpSp>
        <p:nvGrpSpPr>
          <p:cNvPr id="26" name="Shape 26"/>
          <p:cNvGrpSpPr/>
          <p:nvPr/>
        </p:nvGrpSpPr>
        <p:grpSpPr>
          <a:xfrm>
            <a:off x="0" y="-8466"/>
            <a:ext cx="12192000" cy="6866467"/>
            <a:chOff x="0" y="-8466"/>
            <a:chExt cx="12192000" cy="6866467"/>
          </a:xfrm>
        </p:grpSpPr>
        <p:cxnSp>
          <p:nvCxnSpPr>
            <p:cNvPr id="27" name="Shape 27"/>
            <p:cNvCxnSpPr/>
            <p:nvPr/>
          </p:nvCxnSpPr>
          <p:spPr>
            <a:xfrm>
              <a:off x="9371011" y="0"/>
              <a:ext cx="1219199" cy="6858000"/>
            </a:xfrm>
            <a:prstGeom prst="straightConnector1">
              <a:avLst/>
            </a:prstGeom>
            <a:noFill/>
            <a:ln cap="flat" w="9525">
              <a:solidFill>
                <a:srgbClr val="BFBFBF"/>
              </a:solidFill>
              <a:prstDash val="solid"/>
              <a:round/>
              <a:headEnd len="med" w="med" type="none"/>
              <a:tailEnd len="med" w="med" type="none"/>
            </a:ln>
          </p:spPr>
        </p:cxnSp>
        <p:cxnSp>
          <p:nvCxnSpPr>
            <p:cNvPr id="28" name="Shape 28"/>
            <p:cNvCxnSpPr/>
            <p:nvPr/>
          </p:nvCxnSpPr>
          <p:spPr>
            <a:xfrm flipH="1">
              <a:off x="7425266" y="3681412"/>
              <a:ext cx="4763558" cy="3176586"/>
            </a:xfrm>
            <a:prstGeom prst="straightConnector1">
              <a:avLst/>
            </a:prstGeom>
            <a:noFill/>
            <a:ln cap="flat" w="9525">
              <a:solidFill>
                <a:srgbClr val="D8D8D8"/>
              </a:solidFill>
              <a:prstDash val="solid"/>
              <a:round/>
              <a:headEnd len="med" w="med" type="none"/>
              <a:tailEnd len="med" w="med" type="none"/>
            </a:ln>
          </p:spPr>
        </p:cxnSp>
        <p:sp>
          <p:nvSpPr>
            <p:cNvPr id="29" name="Shape 29"/>
            <p:cNvSpPr/>
            <p:nvPr/>
          </p:nvSpPr>
          <p:spPr>
            <a:xfrm>
              <a:off x="9181475" y="-8466"/>
              <a:ext cx="3007348" cy="6866466"/>
            </a:xfrm>
            <a:custGeom>
              <a:pathLst>
                <a:path extrusionOk="0" h="6866467" w="3007349">
                  <a:moveTo>
                    <a:pt x="2045532" y="0"/>
                  </a:moveTo>
                  <a:lnTo>
                    <a:pt x="3007349" y="0"/>
                  </a:lnTo>
                  <a:lnTo>
                    <a:pt x="3007349" y="6866467"/>
                  </a:lnTo>
                  <a:lnTo>
                    <a:pt x="0" y="6866467"/>
                  </a:lnTo>
                  <a:lnTo>
                    <a:pt x="2045532" y="0"/>
                  </a:lnTo>
                  <a:close/>
                </a:path>
              </a:pathLst>
            </a:custGeom>
            <a:solidFill>
              <a:schemeClr val="accent1">
                <a:alpha val="29803"/>
              </a:schemeClr>
            </a:solidFill>
            <a:ln>
              <a:noFill/>
            </a:ln>
          </p:spPr>
        </p:sp>
        <p:sp>
          <p:nvSpPr>
            <p:cNvPr id="30" name="Shape 30"/>
            <p:cNvSpPr/>
            <p:nvPr/>
          </p:nvSpPr>
          <p:spPr>
            <a:xfrm>
              <a:off x="9603442" y="-8466"/>
              <a:ext cx="2588558" cy="6866466"/>
            </a:xfrm>
            <a:custGeom>
              <a:pathLst>
                <a:path extrusionOk="0" h="6866467" w="2573311">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31" name="Shape 31"/>
            <p:cNvSpPr/>
            <p:nvPr/>
          </p:nvSpPr>
          <p:spPr>
            <a:xfrm>
              <a:off x="8932332" y="3048000"/>
              <a:ext cx="3259667" cy="3809999"/>
            </a:xfrm>
            <a:prstGeom prst="triangle">
              <a:avLst>
                <a:gd fmla="val 100000" name="adj"/>
              </a:avLst>
            </a:prstGeom>
            <a:solidFill>
              <a:schemeClr val="accent2">
                <a:alpha val="71764"/>
              </a:schemeClr>
            </a:solidFill>
            <a:ln>
              <a:noFill/>
            </a:ln>
          </p:spPr>
          <p:txBody>
            <a:bodyPr anchorCtr="0" anchor="ctr" bIns="91425" lIns="91425" rIns="91425" tIns="91425">
              <a:noAutofit/>
            </a:bodyPr>
            <a:lstStyle/>
            <a:p>
              <a:pPr>
                <a:spcBef>
                  <a:spcPts val="0"/>
                </a:spcBef>
                <a:buNone/>
              </a:pPr>
              <a:r>
                <a:t/>
              </a:r>
              <a:endParaRPr/>
            </a:p>
          </p:txBody>
        </p:sp>
        <p:sp>
          <p:nvSpPr>
            <p:cNvPr id="32" name="Shape 32"/>
            <p:cNvSpPr/>
            <p:nvPr/>
          </p:nvSpPr>
          <p:spPr>
            <a:xfrm>
              <a:off x="9334500" y="-8466"/>
              <a:ext cx="2854325" cy="6866466"/>
            </a:xfrm>
            <a:custGeom>
              <a:pathLst>
                <a:path extrusionOk="0" h="6866467" w="2858013">
                  <a:moveTo>
                    <a:pt x="0" y="0"/>
                  </a:moveTo>
                  <a:lnTo>
                    <a:pt x="2858013" y="0"/>
                  </a:lnTo>
                  <a:lnTo>
                    <a:pt x="2858013" y="6866467"/>
                  </a:lnTo>
                  <a:lnTo>
                    <a:pt x="2473942" y="6866467"/>
                  </a:lnTo>
                  <a:lnTo>
                    <a:pt x="0" y="0"/>
                  </a:lnTo>
                  <a:close/>
                </a:path>
              </a:pathLst>
            </a:custGeom>
            <a:solidFill>
              <a:srgbClr val="3F7818">
                <a:alpha val="69803"/>
              </a:srgbClr>
            </a:solidFill>
            <a:ln>
              <a:noFill/>
            </a:ln>
          </p:spPr>
        </p:sp>
        <p:sp>
          <p:nvSpPr>
            <p:cNvPr id="33" name="Shape 33"/>
            <p:cNvSpPr/>
            <p:nvPr/>
          </p:nvSpPr>
          <p:spPr>
            <a:xfrm>
              <a:off x="10898729" y="-8466"/>
              <a:ext cx="1290093" cy="6866467"/>
            </a:xfrm>
            <a:custGeom>
              <a:pathLst>
                <a:path extrusionOk="0" h="6858000" w="1290094">
                  <a:moveTo>
                    <a:pt x="1019735" y="0"/>
                  </a:moveTo>
                  <a:lnTo>
                    <a:pt x="1290094" y="0"/>
                  </a:lnTo>
                  <a:lnTo>
                    <a:pt x="1290094" y="6858000"/>
                  </a:lnTo>
                  <a:lnTo>
                    <a:pt x="0" y="6858000"/>
                  </a:lnTo>
                  <a:lnTo>
                    <a:pt x="1019735" y="0"/>
                  </a:lnTo>
                  <a:close/>
                </a:path>
              </a:pathLst>
            </a:custGeom>
            <a:solidFill>
              <a:srgbClr val="BFE471">
                <a:alpha val="69803"/>
              </a:srgbClr>
            </a:solidFill>
            <a:ln>
              <a:noFill/>
            </a:ln>
          </p:spPr>
        </p:sp>
        <p:sp>
          <p:nvSpPr>
            <p:cNvPr id="34" name="Shape 34"/>
            <p:cNvSpPr/>
            <p:nvPr/>
          </p:nvSpPr>
          <p:spPr>
            <a:xfrm>
              <a:off x="10938999" y="-8466"/>
              <a:ext cx="1249824" cy="6866467"/>
            </a:xfrm>
            <a:custGeom>
              <a:pathLst>
                <a:path extrusionOk="0" h="6858000" w="1249825">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35" name="Shape 35"/>
            <p:cNvSpPr/>
            <p:nvPr/>
          </p:nvSpPr>
          <p:spPr>
            <a:xfrm>
              <a:off x="10371665" y="3589867"/>
              <a:ext cx="1817159" cy="3268132"/>
            </a:xfrm>
            <a:prstGeom prst="triangle">
              <a:avLst>
                <a:gd fmla="val 100000" name="adj"/>
              </a:avLst>
            </a:prstGeom>
            <a:solidFill>
              <a:schemeClr val="accent1">
                <a:alpha val="80000"/>
              </a:schemeClr>
            </a:solidFill>
            <a:ln>
              <a:noFill/>
            </a:ln>
          </p:spPr>
          <p:txBody>
            <a:bodyPr anchorCtr="0" anchor="ctr" bIns="91425" lIns="91425" rIns="91425" tIns="91425">
              <a:noAutofit/>
            </a:bodyPr>
            <a:lstStyle/>
            <a:p>
              <a:pPr>
                <a:spcBef>
                  <a:spcPts val="0"/>
                </a:spcBef>
                <a:buNone/>
              </a:pPr>
              <a:r>
                <a:t/>
              </a:r>
              <a:endParaRPr/>
            </a:p>
          </p:txBody>
        </p:sp>
        <p:sp>
          <p:nvSpPr>
            <p:cNvPr id="36" name="Shape 36"/>
            <p:cNvSpPr/>
            <p:nvPr/>
          </p:nvSpPr>
          <p:spPr>
            <a:xfrm rot="10800000">
              <a:off x="0" y="0"/>
              <a:ext cx="842596" cy="5666154"/>
            </a:xfrm>
            <a:prstGeom prst="triangle">
              <a:avLst>
                <a:gd fmla="val 100000" name="adj"/>
              </a:avLst>
            </a:prstGeom>
            <a:solidFill>
              <a:schemeClr val="accent1">
                <a:alpha val="84705"/>
              </a:schemeClr>
            </a:solidFill>
            <a:ln>
              <a:noFill/>
            </a:ln>
          </p:spPr>
          <p:txBody>
            <a:bodyPr anchorCtr="0" anchor="ctr" bIns="91425" lIns="91425" rIns="91425" tIns="91425">
              <a:noAutofit/>
            </a:bodyPr>
            <a:lstStyle/>
            <a:p>
              <a:pPr>
                <a:spcBef>
                  <a:spcPts val="0"/>
                </a:spcBef>
                <a:buNone/>
              </a:pPr>
              <a:r>
                <a:t/>
              </a:r>
              <a:endParaRPr/>
            </a:p>
          </p:txBody>
        </p:sp>
      </p:grpSp>
      <p:sp>
        <p:nvSpPr>
          <p:cNvPr id="37" name="Shape 37"/>
          <p:cNvSpPr txBox="1"/>
          <p:nvPr>
            <p:ph type="ctrTitle"/>
          </p:nvPr>
        </p:nvSpPr>
        <p:spPr>
          <a:xfrm>
            <a:off x="1507066" y="2404533"/>
            <a:ext cx="7766936" cy="1646301"/>
          </a:xfrm>
          <a:prstGeom prst="rect">
            <a:avLst/>
          </a:prstGeom>
          <a:noFill/>
          <a:ln>
            <a:noFill/>
          </a:ln>
        </p:spPr>
        <p:txBody>
          <a:bodyPr anchorCtr="0" anchor="b" bIns="91425" lIns="91425" rIns="91425" tIns="91425"/>
          <a:lstStyle>
            <a:lvl1pPr indent="0" marL="0" marR="0" rtl="0" algn="r">
              <a:spcBef>
                <a:spcPts val="0"/>
              </a:spcBef>
              <a:buClr>
                <a:schemeClr val="accent1"/>
              </a:buClr>
              <a:buFont typeface="Trebuchet MS"/>
              <a:buNone/>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38" name="Shape 38"/>
          <p:cNvSpPr txBox="1"/>
          <p:nvPr>
            <p:ph idx="1" type="subTitle"/>
          </p:nvPr>
        </p:nvSpPr>
        <p:spPr>
          <a:xfrm>
            <a:off x="1507066" y="4050832"/>
            <a:ext cx="7766936" cy="1096899"/>
          </a:xfrm>
          <a:prstGeom prst="rect">
            <a:avLst/>
          </a:prstGeom>
          <a:noFill/>
          <a:ln>
            <a:noFill/>
          </a:ln>
        </p:spPr>
        <p:txBody>
          <a:bodyPr anchorCtr="0" anchor="t" bIns="91425" lIns="91425" rIns="91425" tIns="91425"/>
          <a:lstStyle>
            <a:lvl1pPr indent="0" marL="0" marR="0" rtl="0" algn="r">
              <a:spcBef>
                <a:spcPts val="1000"/>
              </a:spcBef>
              <a:spcAft>
                <a:spcPts val="0"/>
              </a:spcAft>
              <a:buClr>
                <a:schemeClr val="accent1"/>
              </a:buClr>
              <a:buFont typeface="Trebuchet MS"/>
              <a:buNone/>
              <a:defRPr/>
            </a:lvl1pPr>
            <a:lvl2pPr indent="0" marL="457200" marR="0" rtl="0" algn="ctr">
              <a:spcBef>
                <a:spcPts val="1000"/>
              </a:spcBef>
              <a:spcAft>
                <a:spcPts val="0"/>
              </a:spcAft>
              <a:buClr>
                <a:schemeClr val="accent1"/>
              </a:buClr>
              <a:buFont typeface="Trebuchet MS"/>
              <a:buNone/>
              <a:defRPr/>
            </a:lvl2pPr>
            <a:lvl3pPr indent="0" marL="914400" marR="0" rtl="0" algn="ctr">
              <a:spcBef>
                <a:spcPts val="1000"/>
              </a:spcBef>
              <a:spcAft>
                <a:spcPts val="0"/>
              </a:spcAft>
              <a:buClr>
                <a:schemeClr val="accent1"/>
              </a:buClr>
              <a:buFont typeface="Trebuchet MS"/>
              <a:buNone/>
              <a:defRPr/>
            </a:lvl3pPr>
            <a:lvl4pPr indent="0" marL="1371600" marR="0" rtl="0" algn="ctr">
              <a:spcBef>
                <a:spcPts val="1000"/>
              </a:spcBef>
              <a:spcAft>
                <a:spcPts val="0"/>
              </a:spcAft>
              <a:buClr>
                <a:schemeClr val="accent1"/>
              </a:buClr>
              <a:buFont typeface="Trebuchet MS"/>
              <a:buNone/>
              <a:defRPr/>
            </a:lvl4pPr>
            <a:lvl5pPr indent="0" marL="1828800" marR="0" rtl="0" algn="ctr">
              <a:spcBef>
                <a:spcPts val="1000"/>
              </a:spcBef>
              <a:spcAft>
                <a:spcPts val="0"/>
              </a:spcAft>
              <a:buClr>
                <a:schemeClr val="accent1"/>
              </a:buClr>
              <a:buFont typeface="Trebuchet MS"/>
              <a:buNone/>
              <a:defRPr/>
            </a:lvl5pPr>
            <a:lvl6pPr indent="0" marL="2286000" marR="0" rtl="0" algn="ctr">
              <a:spcBef>
                <a:spcPts val="1000"/>
              </a:spcBef>
              <a:spcAft>
                <a:spcPts val="0"/>
              </a:spcAft>
              <a:buClr>
                <a:schemeClr val="accent1"/>
              </a:buClr>
              <a:buFont typeface="Trebuchet MS"/>
              <a:buNone/>
              <a:defRPr/>
            </a:lvl6pPr>
            <a:lvl7pPr indent="0" marL="2743200" marR="0" rtl="0" algn="ctr">
              <a:spcBef>
                <a:spcPts val="1000"/>
              </a:spcBef>
              <a:spcAft>
                <a:spcPts val="0"/>
              </a:spcAft>
              <a:buClr>
                <a:schemeClr val="accent1"/>
              </a:buClr>
              <a:buFont typeface="Trebuchet MS"/>
              <a:buNone/>
              <a:defRPr/>
            </a:lvl7pPr>
            <a:lvl8pPr indent="0" marL="3200400" marR="0" rtl="0" algn="ctr">
              <a:spcBef>
                <a:spcPts val="1000"/>
              </a:spcBef>
              <a:spcAft>
                <a:spcPts val="0"/>
              </a:spcAft>
              <a:buClr>
                <a:schemeClr val="accent1"/>
              </a:buClr>
              <a:buFont typeface="Trebuchet MS"/>
              <a:buNone/>
              <a:defRPr/>
            </a:lvl8pPr>
            <a:lvl9pPr indent="0" marL="3657600" marR="0" rtl="0" algn="ctr">
              <a:spcBef>
                <a:spcPts val="1000"/>
              </a:spcBef>
              <a:spcAft>
                <a:spcPts val="0"/>
              </a:spcAft>
              <a:buClr>
                <a:schemeClr val="accent1"/>
              </a:buClr>
              <a:buFont typeface="Trebuchet MS"/>
              <a:buNone/>
              <a:defRPr/>
            </a:lvl9pPr>
          </a:lstStyle>
          <a:p/>
        </p:txBody>
      </p:sp>
      <p:sp>
        <p:nvSpPr>
          <p:cNvPr id="39" name="Shape 39"/>
          <p:cNvSpPr txBox="1"/>
          <p:nvPr>
            <p:ph idx="10" type="dt"/>
          </p:nvPr>
        </p:nvSpPr>
        <p:spPr>
          <a:xfrm>
            <a:off x="7205132" y="6041362"/>
            <a:ext cx="911938" cy="365125"/>
          </a:xfrm>
          <a:prstGeom prst="rect">
            <a:avLst/>
          </a:prstGeom>
          <a:noFill/>
          <a:ln>
            <a:noFill/>
          </a:ln>
        </p:spPr>
        <p:txBody>
          <a:bodyPr anchorCtr="0" anchor="ctr"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0" name="Shape 40"/>
          <p:cNvSpPr txBox="1"/>
          <p:nvPr>
            <p:ph idx="11" type="ftr"/>
          </p:nvPr>
        </p:nvSpPr>
        <p:spPr>
          <a:xfrm>
            <a:off x="677333" y="6041362"/>
            <a:ext cx="6297612"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1" name="Shape 41"/>
          <p:cNvSpPr txBox="1"/>
          <p:nvPr>
            <p:ph idx="12" type="sldNum"/>
          </p:nvPr>
        </p:nvSpPr>
        <p:spPr>
          <a:xfrm>
            <a:off x="8590663" y="6041362"/>
            <a:ext cx="683339" cy="365125"/>
          </a:xfrm>
          <a:prstGeom prst="rect">
            <a:avLst/>
          </a:prstGeom>
          <a:noFill/>
          <a:ln>
            <a:noFill/>
          </a:ln>
        </p:spPr>
        <p:txBody>
          <a:bodyPr anchorCtr="0" anchor="ctr"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and Caption">
    <p:spTree>
      <p:nvGrpSpPr>
        <p:cNvPr id="93" name="Shape 93"/>
        <p:cNvGrpSpPr/>
        <p:nvPr/>
      </p:nvGrpSpPr>
      <p:grpSpPr>
        <a:xfrm>
          <a:off x="0" y="0"/>
          <a:ext cx="0" cy="0"/>
          <a:chOff x="0" y="0"/>
          <a:chExt cx="0" cy="0"/>
        </a:xfrm>
      </p:grpSpPr>
      <p:sp>
        <p:nvSpPr>
          <p:cNvPr id="94" name="Shape 94"/>
          <p:cNvSpPr txBox="1"/>
          <p:nvPr>
            <p:ph type="title"/>
          </p:nvPr>
        </p:nvSpPr>
        <p:spPr>
          <a:xfrm>
            <a:off x="677335" y="609600"/>
            <a:ext cx="8596668" cy="3403599"/>
          </a:xfrm>
          <a:prstGeom prst="rect">
            <a:avLst/>
          </a:prstGeom>
          <a:noFill/>
          <a:ln>
            <a:noFill/>
          </a:ln>
        </p:spPr>
        <p:txBody>
          <a:bodyPr anchorCtr="0" anchor="ctr"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95" name="Shape 95"/>
          <p:cNvSpPr txBox="1"/>
          <p:nvPr>
            <p:ph idx="1" type="body"/>
          </p:nvPr>
        </p:nvSpPr>
        <p:spPr>
          <a:xfrm>
            <a:off x="677335" y="4470400"/>
            <a:ext cx="8596668" cy="1570961"/>
          </a:xfrm>
          <a:prstGeom prst="rect">
            <a:avLst/>
          </a:prstGeom>
          <a:noFill/>
          <a:ln>
            <a:noFill/>
          </a:ln>
        </p:spPr>
        <p:txBody>
          <a:bodyPr anchorCtr="0" anchor="ctr" bIns="91425" lIns="91425" rIns="91425" tIns="91425"/>
          <a:lstStyle>
            <a:lvl1pPr indent="0" marL="0" rtl="0" algn="l">
              <a:spcBef>
                <a:spcPts val="0"/>
              </a:spcBef>
              <a:buClr>
                <a:srgbClr val="3F3F3F"/>
              </a:buClr>
              <a:buFont typeface="Trebuchet MS"/>
              <a:buNone/>
              <a:defRPr/>
            </a:lvl1pPr>
            <a:lvl2pPr indent="0" marL="457200" rtl="0">
              <a:spcBef>
                <a:spcPts val="0"/>
              </a:spcBef>
              <a:buClr>
                <a:srgbClr val="888888"/>
              </a:buClr>
              <a:buFont typeface="Trebuchet MS"/>
              <a:buNone/>
              <a:defRPr/>
            </a:lvl2pPr>
            <a:lvl3pPr indent="0" marL="914400" rtl="0">
              <a:spcBef>
                <a:spcPts val="0"/>
              </a:spcBef>
              <a:buClr>
                <a:srgbClr val="888888"/>
              </a:buClr>
              <a:buFont typeface="Trebuchet MS"/>
              <a:buNone/>
              <a:defRPr/>
            </a:lvl3pPr>
            <a:lvl4pPr indent="0" marL="1371600" rtl="0">
              <a:spcBef>
                <a:spcPts val="0"/>
              </a:spcBef>
              <a:buClr>
                <a:srgbClr val="888888"/>
              </a:buClr>
              <a:buFont typeface="Trebuchet MS"/>
              <a:buNone/>
              <a:defRPr/>
            </a:lvl4pPr>
            <a:lvl5pPr indent="0" marL="1828800" rtl="0">
              <a:spcBef>
                <a:spcPts val="0"/>
              </a:spcBef>
              <a:buClr>
                <a:srgbClr val="888888"/>
              </a:buClr>
              <a:buFont typeface="Trebuchet MS"/>
              <a:buNone/>
              <a:defRPr/>
            </a:lvl5pPr>
            <a:lvl6pPr indent="0" marL="2286000" rtl="0">
              <a:spcBef>
                <a:spcPts val="0"/>
              </a:spcBef>
              <a:buClr>
                <a:srgbClr val="888888"/>
              </a:buClr>
              <a:buFont typeface="Trebuchet MS"/>
              <a:buNone/>
              <a:defRPr/>
            </a:lvl6pPr>
            <a:lvl7pPr indent="0" marL="2743200" rtl="0">
              <a:spcBef>
                <a:spcPts val="0"/>
              </a:spcBef>
              <a:buClr>
                <a:srgbClr val="888888"/>
              </a:buClr>
              <a:buFont typeface="Trebuchet MS"/>
              <a:buNone/>
              <a:defRPr/>
            </a:lvl7pPr>
            <a:lvl8pPr indent="0" marL="3200400" rtl="0">
              <a:spcBef>
                <a:spcPts val="0"/>
              </a:spcBef>
              <a:buClr>
                <a:srgbClr val="888888"/>
              </a:buClr>
              <a:buFont typeface="Trebuchet MS"/>
              <a:buNone/>
              <a:defRPr/>
            </a:lvl8pPr>
            <a:lvl9pPr indent="0" marL="3657600" rtl="0">
              <a:spcBef>
                <a:spcPts val="0"/>
              </a:spcBef>
              <a:buClr>
                <a:srgbClr val="888888"/>
              </a:buClr>
              <a:buFont typeface="Trebuchet MS"/>
              <a:buNone/>
              <a:defRPr/>
            </a:lvl9pPr>
          </a:lstStyle>
          <a:p/>
        </p:txBody>
      </p:sp>
      <p:sp>
        <p:nvSpPr>
          <p:cNvPr id="96" name="Shape 96"/>
          <p:cNvSpPr txBox="1"/>
          <p:nvPr>
            <p:ph idx="10" type="dt"/>
          </p:nvPr>
        </p:nvSpPr>
        <p:spPr>
          <a:xfrm>
            <a:off x="7205132" y="6041362"/>
            <a:ext cx="911938" cy="365125"/>
          </a:xfrm>
          <a:prstGeom prst="rect">
            <a:avLst/>
          </a:prstGeom>
          <a:noFill/>
          <a:ln>
            <a:noFill/>
          </a:ln>
        </p:spPr>
        <p:txBody>
          <a:bodyPr anchorCtr="0" anchor="ctr"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97" name="Shape 97"/>
          <p:cNvSpPr txBox="1"/>
          <p:nvPr>
            <p:ph idx="11" type="ftr"/>
          </p:nvPr>
        </p:nvSpPr>
        <p:spPr>
          <a:xfrm>
            <a:off x="677333" y="6041362"/>
            <a:ext cx="6297612"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98" name="Shape 98"/>
          <p:cNvSpPr txBox="1"/>
          <p:nvPr>
            <p:ph idx="12" type="sldNum"/>
          </p:nvPr>
        </p:nvSpPr>
        <p:spPr>
          <a:xfrm>
            <a:off x="8590663" y="6041362"/>
            <a:ext cx="683339" cy="365125"/>
          </a:xfrm>
          <a:prstGeom prst="rect">
            <a:avLst/>
          </a:prstGeom>
          <a:noFill/>
          <a:ln>
            <a:noFill/>
          </a:ln>
        </p:spPr>
        <p:txBody>
          <a:bodyPr anchorCtr="0" anchor="ctr"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Quote with Caption">
    <p:spTree>
      <p:nvGrpSpPr>
        <p:cNvPr id="99" name="Shape 99"/>
        <p:cNvGrpSpPr/>
        <p:nvPr/>
      </p:nvGrpSpPr>
      <p:grpSpPr>
        <a:xfrm>
          <a:off x="0" y="0"/>
          <a:ext cx="0" cy="0"/>
          <a:chOff x="0" y="0"/>
          <a:chExt cx="0" cy="0"/>
        </a:xfrm>
      </p:grpSpPr>
      <p:sp>
        <p:nvSpPr>
          <p:cNvPr id="100" name="Shape 100"/>
          <p:cNvSpPr txBox="1"/>
          <p:nvPr>
            <p:ph type="title"/>
          </p:nvPr>
        </p:nvSpPr>
        <p:spPr>
          <a:xfrm>
            <a:off x="931333" y="609600"/>
            <a:ext cx="8094134" cy="3022599"/>
          </a:xfrm>
          <a:prstGeom prst="rect">
            <a:avLst/>
          </a:prstGeom>
          <a:noFill/>
          <a:ln>
            <a:noFill/>
          </a:ln>
        </p:spPr>
        <p:txBody>
          <a:bodyPr anchorCtr="0" anchor="ctr"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01" name="Shape 101"/>
          <p:cNvSpPr txBox="1"/>
          <p:nvPr>
            <p:ph idx="1" type="body"/>
          </p:nvPr>
        </p:nvSpPr>
        <p:spPr>
          <a:xfrm>
            <a:off x="1366138" y="3632200"/>
            <a:ext cx="7224524" cy="381000"/>
          </a:xfrm>
          <a:prstGeom prst="rect">
            <a:avLst/>
          </a:prstGeom>
          <a:noFill/>
          <a:ln>
            <a:noFill/>
          </a:ln>
        </p:spPr>
        <p:txBody>
          <a:bodyPr anchorCtr="0" anchor="ctr" bIns="91425" lIns="91425" rIns="91425" tIns="91425"/>
          <a:lstStyle>
            <a:lvl1pPr indent="0" marL="0" rtl="0">
              <a:spcBef>
                <a:spcPts val="0"/>
              </a:spcBef>
              <a:buClr>
                <a:srgbClr val="7F7F7F"/>
              </a:buClr>
              <a:buFont typeface="Trebuchet MS"/>
              <a:buNone/>
              <a:defRPr/>
            </a:lvl1pPr>
            <a:lvl2pPr indent="0" marL="457200" rtl="0">
              <a:spcBef>
                <a:spcPts val="0"/>
              </a:spcBef>
              <a:buFont typeface="Trebuchet MS"/>
              <a:buNone/>
              <a:defRPr/>
            </a:lvl2pPr>
            <a:lvl3pPr indent="0" marL="914400" rtl="0">
              <a:spcBef>
                <a:spcPts val="0"/>
              </a:spcBef>
              <a:buFont typeface="Trebuchet MS"/>
              <a:buNone/>
              <a:defRPr/>
            </a:lvl3pPr>
            <a:lvl4pPr indent="0" marL="1371600" rtl="0">
              <a:spcBef>
                <a:spcPts val="0"/>
              </a:spcBef>
              <a:buFont typeface="Trebuchet MS"/>
              <a:buNone/>
              <a:defRPr/>
            </a:lvl4pPr>
            <a:lvl5pPr indent="0" marL="1828800" rtl="0">
              <a:spcBef>
                <a:spcPts val="0"/>
              </a:spcBef>
              <a:buFont typeface="Trebuchet MS"/>
              <a:buNone/>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02" name="Shape 102"/>
          <p:cNvSpPr txBox="1"/>
          <p:nvPr>
            <p:ph idx="2" type="body"/>
          </p:nvPr>
        </p:nvSpPr>
        <p:spPr>
          <a:xfrm>
            <a:off x="677335" y="4470400"/>
            <a:ext cx="8596668" cy="1570961"/>
          </a:xfrm>
          <a:prstGeom prst="rect">
            <a:avLst/>
          </a:prstGeom>
          <a:noFill/>
          <a:ln>
            <a:noFill/>
          </a:ln>
        </p:spPr>
        <p:txBody>
          <a:bodyPr anchorCtr="0" anchor="ctr" bIns="91425" lIns="91425" rIns="91425" tIns="91425"/>
          <a:lstStyle>
            <a:lvl1pPr indent="0" marL="0" rtl="0" algn="l">
              <a:spcBef>
                <a:spcPts val="0"/>
              </a:spcBef>
              <a:buClr>
                <a:srgbClr val="3F3F3F"/>
              </a:buClr>
              <a:buFont typeface="Trebuchet MS"/>
              <a:buNone/>
              <a:defRPr/>
            </a:lvl1pPr>
            <a:lvl2pPr indent="0" marL="457200" rtl="0">
              <a:spcBef>
                <a:spcPts val="0"/>
              </a:spcBef>
              <a:buClr>
                <a:srgbClr val="888888"/>
              </a:buClr>
              <a:buFont typeface="Trebuchet MS"/>
              <a:buNone/>
              <a:defRPr/>
            </a:lvl2pPr>
            <a:lvl3pPr indent="0" marL="914400" rtl="0">
              <a:spcBef>
                <a:spcPts val="0"/>
              </a:spcBef>
              <a:buClr>
                <a:srgbClr val="888888"/>
              </a:buClr>
              <a:buFont typeface="Trebuchet MS"/>
              <a:buNone/>
              <a:defRPr/>
            </a:lvl3pPr>
            <a:lvl4pPr indent="0" marL="1371600" rtl="0">
              <a:spcBef>
                <a:spcPts val="0"/>
              </a:spcBef>
              <a:buClr>
                <a:srgbClr val="888888"/>
              </a:buClr>
              <a:buFont typeface="Trebuchet MS"/>
              <a:buNone/>
              <a:defRPr/>
            </a:lvl4pPr>
            <a:lvl5pPr indent="0" marL="1828800" rtl="0">
              <a:spcBef>
                <a:spcPts val="0"/>
              </a:spcBef>
              <a:buClr>
                <a:srgbClr val="888888"/>
              </a:buClr>
              <a:buFont typeface="Trebuchet MS"/>
              <a:buNone/>
              <a:defRPr/>
            </a:lvl5pPr>
            <a:lvl6pPr indent="0" marL="2286000" rtl="0">
              <a:spcBef>
                <a:spcPts val="0"/>
              </a:spcBef>
              <a:buClr>
                <a:srgbClr val="888888"/>
              </a:buClr>
              <a:buFont typeface="Trebuchet MS"/>
              <a:buNone/>
              <a:defRPr/>
            </a:lvl6pPr>
            <a:lvl7pPr indent="0" marL="2743200" rtl="0">
              <a:spcBef>
                <a:spcPts val="0"/>
              </a:spcBef>
              <a:buClr>
                <a:srgbClr val="888888"/>
              </a:buClr>
              <a:buFont typeface="Trebuchet MS"/>
              <a:buNone/>
              <a:defRPr/>
            </a:lvl7pPr>
            <a:lvl8pPr indent="0" marL="3200400" rtl="0">
              <a:spcBef>
                <a:spcPts val="0"/>
              </a:spcBef>
              <a:buClr>
                <a:srgbClr val="888888"/>
              </a:buClr>
              <a:buFont typeface="Trebuchet MS"/>
              <a:buNone/>
              <a:defRPr/>
            </a:lvl8pPr>
            <a:lvl9pPr indent="0" marL="3657600" rtl="0">
              <a:spcBef>
                <a:spcPts val="0"/>
              </a:spcBef>
              <a:buClr>
                <a:srgbClr val="888888"/>
              </a:buClr>
              <a:buFont typeface="Trebuchet MS"/>
              <a:buNone/>
              <a:defRPr/>
            </a:lvl9pPr>
          </a:lstStyle>
          <a:p/>
        </p:txBody>
      </p:sp>
      <p:sp>
        <p:nvSpPr>
          <p:cNvPr id="103" name="Shape 103"/>
          <p:cNvSpPr txBox="1"/>
          <p:nvPr>
            <p:ph idx="10" type="dt"/>
          </p:nvPr>
        </p:nvSpPr>
        <p:spPr>
          <a:xfrm>
            <a:off x="7205132" y="6041362"/>
            <a:ext cx="911938" cy="365125"/>
          </a:xfrm>
          <a:prstGeom prst="rect">
            <a:avLst/>
          </a:prstGeom>
          <a:noFill/>
          <a:ln>
            <a:noFill/>
          </a:ln>
        </p:spPr>
        <p:txBody>
          <a:bodyPr anchorCtr="0" anchor="ctr"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04" name="Shape 104"/>
          <p:cNvSpPr txBox="1"/>
          <p:nvPr>
            <p:ph idx="11" type="ftr"/>
          </p:nvPr>
        </p:nvSpPr>
        <p:spPr>
          <a:xfrm>
            <a:off x="677333" y="6041362"/>
            <a:ext cx="6297612"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05" name="Shape 105"/>
          <p:cNvSpPr txBox="1"/>
          <p:nvPr>
            <p:ph idx="12" type="sldNum"/>
          </p:nvPr>
        </p:nvSpPr>
        <p:spPr>
          <a:xfrm>
            <a:off x="8590663" y="6041362"/>
            <a:ext cx="683339" cy="365125"/>
          </a:xfrm>
          <a:prstGeom prst="rect">
            <a:avLst/>
          </a:prstGeom>
          <a:noFill/>
          <a:ln>
            <a:noFill/>
          </a:ln>
        </p:spPr>
        <p:txBody>
          <a:bodyPr anchorCtr="0" anchor="ctr"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
        <p:nvSpPr>
          <p:cNvPr id="106" name="Shape 106"/>
          <p:cNvSpPr txBox="1"/>
          <p:nvPr/>
        </p:nvSpPr>
        <p:spPr>
          <a:xfrm>
            <a:off x="541870" y="790377"/>
            <a:ext cx="609599" cy="584776"/>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8000" u="none" cap="none" strike="noStrike">
                <a:solidFill>
                  <a:srgbClr val="BFE471"/>
                </a:solidFill>
                <a:latin typeface="Arial"/>
                <a:ea typeface="Arial"/>
                <a:cs typeface="Arial"/>
                <a:sym typeface="Arial"/>
              </a:rPr>
              <a:t>“</a:t>
            </a:r>
          </a:p>
        </p:txBody>
      </p:sp>
      <p:sp>
        <p:nvSpPr>
          <p:cNvPr id="107" name="Shape 107"/>
          <p:cNvSpPr txBox="1"/>
          <p:nvPr/>
        </p:nvSpPr>
        <p:spPr>
          <a:xfrm>
            <a:off x="8893010" y="2886556"/>
            <a:ext cx="609599" cy="584776"/>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8000" u="none" cap="none" strike="noStrike">
                <a:solidFill>
                  <a:srgbClr val="BFE471"/>
                </a:solidFill>
                <a:latin typeface="Arial"/>
                <a:ea typeface="Arial"/>
                <a:cs typeface="Arial"/>
                <a:sym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Name Card">
    <p:spTree>
      <p:nvGrpSpPr>
        <p:cNvPr id="108" name="Shape 108"/>
        <p:cNvGrpSpPr/>
        <p:nvPr/>
      </p:nvGrpSpPr>
      <p:grpSpPr>
        <a:xfrm>
          <a:off x="0" y="0"/>
          <a:ext cx="0" cy="0"/>
          <a:chOff x="0" y="0"/>
          <a:chExt cx="0" cy="0"/>
        </a:xfrm>
      </p:grpSpPr>
      <p:sp>
        <p:nvSpPr>
          <p:cNvPr id="109" name="Shape 109"/>
          <p:cNvSpPr txBox="1"/>
          <p:nvPr>
            <p:ph type="title"/>
          </p:nvPr>
        </p:nvSpPr>
        <p:spPr>
          <a:xfrm>
            <a:off x="677335" y="1931988"/>
            <a:ext cx="8596668" cy="2595459"/>
          </a:xfrm>
          <a:prstGeom prst="rect">
            <a:avLst/>
          </a:prstGeom>
          <a:noFill/>
          <a:ln>
            <a:noFill/>
          </a:ln>
        </p:spPr>
        <p:txBody>
          <a:bodyPr anchorCtr="0" anchor="b"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10" name="Shape 110"/>
          <p:cNvSpPr txBox="1"/>
          <p:nvPr>
            <p:ph idx="1" type="body"/>
          </p:nvPr>
        </p:nvSpPr>
        <p:spPr>
          <a:xfrm>
            <a:off x="677335" y="4527448"/>
            <a:ext cx="8596668" cy="1513914"/>
          </a:xfrm>
          <a:prstGeom prst="rect">
            <a:avLst/>
          </a:prstGeom>
          <a:noFill/>
          <a:ln>
            <a:noFill/>
          </a:ln>
        </p:spPr>
        <p:txBody>
          <a:bodyPr anchorCtr="0" anchor="t" bIns="91425" lIns="91425" rIns="91425" tIns="91425"/>
          <a:lstStyle>
            <a:lvl1pPr indent="0" marL="0" rtl="0" algn="l">
              <a:spcBef>
                <a:spcPts val="0"/>
              </a:spcBef>
              <a:buClr>
                <a:srgbClr val="3F3F3F"/>
              </a:buClr>
              <a:buFont typeface="Trebuchet MS"/>
              <a:buNone/>
              <a:defRPr/>
            </a:lvl1pPr>
            <a:lvl2pPr indent="0" marL="457200" rtl="0">
              <a:spcBef>
                <a:spcPts val="0"/>
              </a:spcBef>
              <a:buClr>
                <a:srgbClr val="888888"/>
              </a:buClr>
              <a:buFont typeface="Trebuchet MS"/>
              <a:buNone/>
              <a:defRPr/>
            </a:lvl2pPr>
            <a:lvl3pPr indent="0" marL="914400" rtl="0">
              <a:spcBef>
                <a:spcPts val="0"/>
              </a:spcBef>
              <a:buClr>
                <a:srgbClr val="888888"/>
              </a:buClr>
              <a:buFont typeface="Trebuchet MS"/>
              <a:buNone/>
              <a:defRPr/>
            </a:lvl3pPr>
            <a:lvl4pPr indent="0" marL="1371600" rtl="0">
              <a:spcBef>
                <a:spcPts val="0"/>
              </a:spcBef>
              <a:buClr>
                <a:srgbClr val="888888"/>
              </a:buClr>
              <a:buFont typeface="Trebuchet MS"/>
              <a:buNone/>
              <a:defRPr/>
            </a:lvl4pPr>
            <a:lvl5pPr indent="0" marL="1828800" rtl="0">
              <a:spcBef>
                <a:spcPts val="0"/>
              </a:spcBef>
              <a:buClr>
                <a:srgbClr val="888888"/>
              </a:buClr>
              <a:buFont typeface="Trebuchet MS"/>
              <a:buNone/>
              <a:defRPr/>
            </a:lvl5pPr>
            <a:lvl6pPr indent="0" marL="2286000" rtl="0">
              <a:spcBef>
                <a:spcPts val="0"/>
              </a:spcBef>
              <a:buClr>
                <a:srgbClr val="888888"/>
              </a:buClr>
              <a:buFont typeface="Trebuchet MS"/>
              <a:buNone/>
              <a:defRPr/>
            </a:lvl6pPr>
            <a:lvl7pPr indent="0" marL="2743200" rtl="0">
              <a:spcBef>
                <a:spcPts val="0"/>
              </a:spcBef>
              <a:buClr>
                <a:srgbClr val="888888"/>
              </a:buClr>
              <a:buFont typeface="Trebuchet MS"/>
              <a:buNone/>
              <a:defRPr/>
            </a:lvl7pPr>
            <a:lvl8pPr indent="0" marL="3200400" rtl="0">
              <a:spcBef>
                <a:spcPts val="0"/>
              </a:spcBef>
              <a:buClr>
                <a:srgbClr val="888888"/>
              </a:buClr>
              <a:buFont typeface="Trebuchet MS"/>
              <a:buNone/>
              <a:defRPr/>
            </a:lvl8pPr>
            <a:lvl9pPr indent="0" marL="3657600" rtl="0">
              <a:spcBef>
                <a:spcPts val="0"/>
              </a:spcBef>
              <a:buClr>
                <a:srgbClr val="888888"/>
              </a:buClr>
              <a:buFont typeface="Trebuchet MS"/>
              <a:buNone/>
              <a:defRPr/>
            </a:lvl9pPr>
          </a:lstStyle>
          <a:p/>
        </p:txBody>
      </p:sp>
      <p:sp>
        <p:nvSpPr>
          <p:cNvPr id="111" name="Shape 111"/>
          <p:cNvSpPr txBox="1"/>
          <p:nvPr>
            <p:ph idx="10" type="dt"/>
          </p:nvPr>
        </p:nvSpPr>
        <p:spPr>
          <a:xfrm>
            <a:off x="7205132" y="6041362"/>
            <a:ext cx="911938" cy="365125"/>
          </a:xfrm>
          <a:prstGeom prst="rect">
            <a:avLst/>
          </a:prstGeom>
          <a:noFill/>
          <a:ln>
            <a:noFill/>
          </a:ln>
        </p:spPr>
        <p:txBody>
          <a:bodyPr anchorCtr="0" anchor="ctr"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12" name="Shape 112"/>
          <p:cNvSpPr txBox="1"/>
          <p:nvPr>
            <p:ph idx="11" type="ftr"/>
          </p:nvPr>
        </p:nvSpPr>
        <p:spPr>
          <a:xfrm>
            <a:off x="677333" y="6041362"/>
            <a:ext cx="6297612"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13" name="Shape 113"/>
          <p:cNvSpPr txBox="1"/>
          <p:nvPr>
            <p:ph idx="12" type="sldNum"/>
          </p:nvPr>
        </p:nvSpPr>
        <p:spPr>
          <a:xfrm>
            <a:off x="8590663" y="6041362"/>
            <a:ext cx="683339" cy="365125"/>
          </a:xfrm>
          <a:prstGeom prst="rect">
            <a:avLst/>
          </a:prstGeom>
          <a:noFill/>
          <a:ln>
            <a:noFill/>
          </a:ln>
        </p:spPr>
        <p:txBody>
          <a:bodyPr anchorCtr="0" anchor="ctr"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Quote Name Card">
    <p:spTree>
      <p:nvGrpSpPr>
        <p:cNvPr id="114" name="Shape 114"/>
        <p:cNvGrpSpPr/>
        <p:nvPr/>
      </p:nvGrpSpPr>
      <p:grpSpPr>
        <a:xfrm>
          <a:off x="0" y="0"/>
          <a:ext cx="0" cy="0"/>
          <a:chOff x="0" y="0"/>
          <a:chExt cx="0" cy="0"/>
        </a:xfrm>
      </p:grpSpPr>
      <p:sp>
        <p:nvSpPr>
          <p:cNvPr id="115" name="Shape 115"/>
          <p:cNvSpPr txBox="1"/>
          <p:nvPr>
            <p:ph type="title"/>
          </p:nvPr>
        </p:nvSpPr>
        <p:spPr>
          <a:xfrm>
            <a:off x="931333" y="609600"/>
            <a:ext cx="8094134" cy="3022599"/>
          </a:xfrm>
          <a:prstGeom prst="rect">
            <a:avLst/>
          </a:prstGeom>
          <a:noFill/>
          <a:ln>
            <a:noFill/>
          </a:ln>
        </p:spPr>
        <p:txBody>
          <a:bodyPr anchorCtr="0" anchor="ctr"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16" name="Shape 116"/>
          <p:cNvSpPr txBox="1"/>
          <p:nvPr>
            <p:ph idx="1" type="body"/>
          </p:nvPr>
        </p:nvSpPr>
        <p:spPr>
          <a:xfrm>
            <a:off x="677331" y="4013200"/>
            <a:ext cx="8596668" cy="514247"/>
          </a:xfrm>
          <a:prstGeom prst="rect">
            <a:avLst/>
          </a:prstGeom>
          <a:noFill/>
          <a:ln>
            <a:noFill/>
          </a:ln>
        </p:spPr>
        <p:txBody>
          <a:bodyPr anchorCtr="0" anchor="b" bIns="91425" lIns="91425" rIns="91425" tIns="91425"/>
          <a:lstStyle>
            <a:lvl1pPr indent="0" marL="0" rtl="0">
              <a:spcBef>
                <a:spcPts val="0"/>
              </a:spcBef>
              <a:buClr>
                <a:srgbClr val="3F3F3F"/>
              </a:buClr>
              <a:buFont typeface="Trebuchet MS"/>
              <a:buNone/>
              <a:defRPr/>
            </a:lvl1pPr>
            <a:lvl2pPr indent="0" marL="457200" rtl="0">
              <a:spcBef>
                <a:spcPts val="0"/>
              </a:spcBef>
              <a:buFont typeface="Trebuchet MS"/>
              <a:buNone/>
              <a:defRPr/>
            </a:lvl2pPr>
            <a:lvl3pPr indent="0" marL="914400" rtl="0">
              <a:spcBef>
                <a:spcPts val="0"/>
              </a:spcBef>
              <a:buFont typeface="Trebuchet MS"/>
              <a:buNone/>
              <a:defRPr/>
            </a:lvl3pPr>
            <a:lvl4pPr indent="0" marL="1371600" rtl="0">
              <a:spcBef>
                <a:spcPts val="0"/>
              </a:spcBef>
              <a:buFont typeface="Trebuchet MS"/>
              <a:buNone/>
              <a:defRPr/>
            </a:lvl4pPr>
            <a:lvl5pPr indent="0" marL="1828800" rtl="0">
              <a:spcBef>
                <a:spcPts val="0"/>
              </a:spcBef>
              <a:buFont typeface="Trebuchet MS"/>
              <a:buNone/>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17" name="Shape 117"/>
          <p:cNvSpPr txBox="1"/>
          <p:nvPr>
            <p:ph idx="2" type="body"/>
          </p:nvPr>
        </p:nvSpPr>
        <p:spPr>
          <a:xfrm>
            <a:off x="677335" y="4527448"/>
            <a:ext cx="8596668" cy="1513914"/>
          </a:xfrm>
          <a:prstGeom prst="rect">
            <a:avLst/>
          </a:prstGeom>
          <a:noFill/>
          <a:ln>
            <a:noFill/>
          </a:ln>
        </p:spPr>
        <p:txBody>
          <a:bodyPr anchorCtr="0" anchor="t" bIns="91425" lIns="91425" rIns="91425" tIns="91425"/>
          <a:lstStyle>
            <a:lvl1pPr indent="0" marL="0" rtl="0" algn="l">
              <a:spcBef>
                <a:spcPts val="0"/>
              </a:spcBef>
              <a:buClr>
                <a:srgbClr val="7F7F7F"/>
              </a:buClr>
              <a:buFont typeface="Trebuchet MS"/>
              <a:buNone/>
              <a:defRPr/>
            </a:lvl1pPr>
            <a:lvl2pPr indent="0" marL="457200" rtl="0">
              <a:spcBef>
                <a:spcPts val="0"/>
              </a:spcBef>
              <a:buClr>
                <a:srgbClr val="888888"/>
              </a:buClr>
              <a:buFont typeface="Trebuchet MS"/>
              <a:buNone/>
              <a:defRPr/>
            </a:lvl2pPr>
            <a:lvl3pPr indent="0" marL="914400" rtl="0">
              <a:spcBef>
                <a:spcPts val="0"/>
              </a:spcBef>
              <a:buClr>
                <a:srgbClr val="888888"/>
              </a:buClr>
              <a:buFont typeface="Trebuchet MS"/>
              <a:buNone/>
              <a:defRPr/>
            </a:lvl3pPr>
            <a:lvl4pPr indent="0" marL="1371600" rtl="0">
              <a:spcBef>
                <a:spcPts val="0"/>
              </a:spcBef>
              <a:buClr>
                <a:srgbClr val="888888"/>
              </a:buClr>
              <a:buFont typeface="Trebuchet MS"/>
              <a:buNone/>
              <a:defRPr/>
            </a:lvl4pPr>
            <a:lvl5pPr indent="0" marL="1828800" rtl="0">
              <a:spcBef>
                <a:spcPts val="0"/>
              </a:spcBef>
              <a:buClr>
                <a:srgbClr val="888888"/>
              </a:buClr>
              <a:buFont typeface="Trebuchet MS"/>
              <a:buNone/>
              <a:defRPr/>
            </a:lvl5pPr>
            <a:lvl6pPr indent="0" marL="2286000" rtl="0">
              <a:spcBef>
                <a:spcPts val="0"/>
              </a:spcBef>
              <a:buClr>
                <a:srgbClr val="888888"/>
              </a:buClr>
              <a:buFont typeface="Trebuchet MS"/>
              <a:buNone/>
              <a:defRPr/>
            </a:lvl6pPr>
            <a:lvl7pPr indent="0" marL="2743200" rtl="0">
              <a:spcBef>
                <a:spcPts val="0"/>
              </a:spcBef>
              <a:buClr>
                <a:srgbClr val="888888"/>
              </a:buClr>
              <a:buFont typeface="Trebuchet MS"/>
              <a:buNone/>
              <a:defRPr/>
            </a:lvl7pPr>
            <a:lvl8pPr indent="0" marL="3200400" rtl="0">
              <a:spcBef>
                <a:spcPts val="0"/>
              </a:spcBef>
              <a:buClr>
                <a:srgbClr val="888888"/>
              </a:buClr>
              <a:buFont typeface="Trebuchet MS"/>
              <a:buNone/>
              <a:defRPr/>
            </a:lvl8pPr>
            <a:lvl9pPr indent="0" marL="3657600" rtl="0">
              <a:spcBef>
                <a:spcPts val="0"/>
              </a:spcBef>
              <a:buClr>
                <a:srgbClr val="888888"/>
              </a:buClr>
              <a:buFont typeface="Trebuchet MS"/>
              <a:buNone/>
              <a:defRPr/>
            </a:lvl9pPr>
          </a:lstStyle>
          <a:p/>
        </p:txBody>
      </p:sp>
      <p:sp>
        <p:nvSpPr>
          <p:cNvPr id="118" name="Shape 118"/>
          <p:cNvSpPr txBox="1"/>
          <p:nvPr>
            <p:ph idx="10" type="dt"/>
          </p:nvPr>
        </p:nvSpPr>
        <p:spPr>
          <a:xfrm>
            <a:off x="7205132" y="6041362"/>
            <a:ext cx="911938" cy="365125"/>
          </a:xfrm>
          <a:prstGeom prst="rect">
            <a:avLst/>
          </a:prstGeom>
          <a:noFill/>
          <a:ln>
            <a:noFill/>
          </a:ln>
        </p:spPr>
        <p:txBody>
          <a:bodyPr anchorCtr="0" anchor="ctr"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19" name="Shape 119"/>
          <p:cNvSpPr txBox="1"/>
          <p:nvPr>
            <p:ph idx="11" type="ftr"/>
          </p:nvPr>
        </p:nvSpPr>
        <p:spPr>
          <a:xfrm>
            <a:off x="677333" y="6041362"/>
            <a:ext cx="6297612"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20" name="Shape 120"/>
          <p:cNvSpPr txBox="1"/>
          <p:nvPr>
            <p:ph idx="12" type="sldNum"/>
          </p:nvPr>
        </p:nvSpPr>
        <p:spPr>
          <a:xfrm>
            <a:off x="8590663" y="6041362"/>
            <a:ext cx="683339" cy="365125"/>
          </a:xfrm>
          <a:prstGeom prst="rect">
            <a:avLst/>
          </a:prstGeom>
          <a:noFill/>
          <a:ln>
            <a:noFill/>
          </a:ln>
        </p:spPr>
        <p:txBody>
          <a:bodyPr anchorCtr="0" anchor="ctr"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
        <p:nvSpPr>
          <p:cNvPr id="121" name="Shape 121"/>
          <p:cNvSpPr txBox="1"/>
          <p:nvPr/>
        </p:nvSpPr>
        <p:spPr>
          <a:xfrm>
            <a:off x="541870" y="790377"/>
            <a:ext cx="609599" cy="584776"/>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8000" u="none" cap="none" strike="noStrike">
                <a:solidFill>
                  <a:srgbClr val="BFE471"/>
                </a:solidFill>
                <a:latin typeface="Arial"/>
                <a:ea typeface="Arial"/>
                <a:cs typeface="Arial"/>
                <a:sym typeface="Arial"/>
              </a:rPr>
              <a:t>“</a:t>
            </a:r>
          </a:p>
        </p:txBody>
      </p:sp>
      <p:sp>
        <p:nvSpPr>
          <p:cNvPr id="122" name="Shape 122"/>
          <p:cNvSpPr txBox="1"/>
          <p:nvPr/>
        </p:nvSpPr>
        <p:spPr>
          <a:xfrm>
            <a:off x="8893010" y="2886556"/>
            <a:ext cx="609599" cy="584776"/>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8000" u="none" cap="none" strike="noStrike">
                <a:solidFill>
                  <a:srgbClr val="BFE471"/>
                </a:solidFill>
                <a:latin typeface="Arial"/>
                <a:ea typeface="Arial"/>
                <a:cs typeface="Arial"/>
                <a:sym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rue or False">
    <p:spTree>
      <p:nvGrpSpPr>
        <p:cNvPr id="123" name="Shape 123"/>
        <p:cNvGrpSpPr/>
        <p:nvPr/>
      </p:nvGrpSpPr>
      <p:grpSpPr>
        <a:xfrm>
          <a:off x="0" y="0"/>
          <a:ext cx="0" cy="0"/>
          <a:chOff x="0" y="0"/>
          <a:chExt cx="0" cy="0"/>
        </a:xfrm>
      </p:grpSpPr>
      <p:sp>
        <p:nvSpPr>
          <p:cNvPr id="124" name="Shape 124"/>
          <p:cNvSpPr txBox="1"/>
          <p:nvPr>
            <p:ph type="title"/>
          </p:nvPr>
        </p:nvSpPr>
        <p:spPr>
          <a:xfrm>
            <a:off x="685799" y="609600"/>
            <a:ext cx="8588202" cy="3022599"/>
          </a:xfrm>
          <a:prstGeom prst="rect">
            <a:avLst/>
          </a:prstGeom>
          <a:noFill/>
          <a:ln>
            <a:noFill/>
          </a:ln>
        </p:spPr>
        <p:txBody>
          <a:bodyPr anchorCtr="0" anchor="ctr"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25" name="Shape 125"/>
          <p:cNvSpPr txBox="1"/>
          <p:nvPr>
            <p:ph idx="1" type="body"/>
          </p:nvPr>
        </p:nvSpPr>
        <p:spPr>
          <a:xfrm>
            <a:off x="677331" y="4013200"/>
            <a:ext cx="8596668" cy="514247"/>
          </a:xfrm>
          <a:prstGeom prst="rect">
            <a:avLst/>
          </a:prstGeom>
          <a:noFill/>
          <a:ln>
            <a:noFill/>
          </a:ln>
        </p:spPr>
        <p:txBody>
          <a:bodyPr anchorCtr="0" anchor="b" bIns="91425" lIns="91425" rIns="91425" tIns="91425"/>
          <a:lstStyle>
            <a:lvl1pPr indent="0" marL="0" rtl="0">
              <a:spcBef>
                <a:spcPts val="0"/>
              </a:spcBef>
              <a:buClr>
                <a:schemeClr val="accent1"/>
              </a:buClr>
              <a:buFont typeface="Trebuchet MS"/>
              <a:buNone/>
              <a:defRPr/>
            </a:lvl1pPr>
            <a:lvl2pPr indent="0" marL="457200" rtl="0">
              <a:spcBef>
                <a:spcPts val="0"/>
              </a:spcBef>
              <a:buFont typeface="Trebuchet MS"/>
              <a:buNone/>
              <a:defRPr/>
            </a:lvl2pPr>
            <a:lvl3pPr indent="0" marL="914400" rtl="0">
              <a:spcBef>
                <a:spcPts val="0"/>
              </a:spcBef>
              <a:buFont typeface="Trebuchet MS"/>
              <a:buNone/>
              <a:defRPr/>
            </a:lvl3pPr>
            <a:lvl4pPr indent="0" marL="1371600" rtl="0">
              <a:spcBef>
                <a:spcPts val="0"/>
              </a:spcBef>
              <a:buFont typeface="Trebuchet MS"/>
              <a:buNone/>
              <a:defRPr/>
            </a:lvl4pPr>
            <a:lvl5pPr indent="0" marL="1828800" rtl="0">
              <a:spcBef>
                <a:spcPts val="0"/>
              </a:spcBef>
              <a:buFont typeface="Trebuchet MS"/>
              <a:buNone/>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26" name="Shape 126"/>
          <p:cNvSpPr txBox="1"/>
          <p:nvPr>
            <p:ph idx="2" type="body"/>
          </p:nvPr>
        </p:nvSpPr>
        <p:spPr>
          <a:xfrm>
            <a:off x="677335" y="4527448"/>
            <a:ext cx="8596668" cy="1513914"/>
          </a:xfrm>
          <a:prstGeom prst="rect">
            <a:avLst/>
          </a:prstGeom>
          <a:noFill/>
          <a:ln>
            <a:noFill/>
          </a:ln>
        </p:spPr>
        <p:txBody>
          <a:bodyPr anchorCtr="0" anchor="t" bIns="91425" lIns="91425" rIns="91425" tIns="91425"/>
          <a:lstStyle>
            <a:lvl1pPr indent="0" marL="0" rtl="0" algn="l">
              <a:spcBef>
                <a:spcPts val="0"/>
              </a:spcBef>
              <a:buClr>
                <a:srgbClr val="7F7F7F"/>
              </a:buClr>
              <a:buFont typeface="Trebuchet MS"/>
              <a:buNone/>
              <a:defRPr/>
            </a:lvl1pPr>
            <a:lvl2pPr indent="0" marL="457200" rtl="0">
              <a:spcBef>
                <a:spcPts val="0"/>
              </a:spcBef>
              <a:buClr>
                <a:srgbClr val="888888"/>
              </a:buClr>
              <a:buFont typeface="Trebuchet MS"/>
              <a:buNone/>
              <a:defRPr/>
            </a:lvl2pPr>
            <a:lvl3pPr indent="0" marL="914400" rtl="0">
              <a:spcBef>
                <a:spcPts val="0"/>
              </a:spcBef>
              <a:buClr>
                <a:srgbClr val="888888"/>
              </a:buClr>
              <a:buFont typeface="Trebuchet MS"/>
              <a:buNone/>
              <a:defRPr/>
            </a:lvl3pPr>
            <a:lvl4pPr indent="0" marL="1371600" rtl="0">
              <a:spcBef>
                <a:spcPts val="0"/>
              </a:spcBef>
              <a:buClr>
                <a:srgbClr val="888888"/>
              </a:buClr>
              <a:buFont typeface="Trebuchet MS"/>
              <a:buNone/>
              <a:defRPr/>
            </a:lvl4pPr>
            <a:lvl5pPr indent="0" marL="1828800" rtl="0">
              <a:spcBef>
                <a:spcPts val="0"/>
              </a:spcBef>
              <a:buClr>
                <a:srgbClr val="888888"/>
              </a:buClr>
              <a:buFont typeface="Trebuchet MS"/>
              <a:buNone/>
              <a:defRPr/>
            </a:lvl5pPr>
            <a:lvl6pPr indent="0" marL="2286000" rtl="0">
              <a:spcBef>
                <a:spcPts val="0"/>
              </a:spcBef>
              <a:buClr>
                <a:srgbClr val="888888"/>
              </a:buClr>
              <a:buFont typeface="Trebuchet MS"/>
              <a:buNone/>
              <a:defRPr/>
            </a:lvl6pPr>
            <a:lvl7pPr indent="0" marL="2743200" rtl="0">
              <a:spcBef>
                <a:spcPts val="0"/>
              </a:spcBef>
              <a:buClr>
                <a:srgbClr val="888888"/>
              </a:buClr>
              <a:buFont typeface="Trebuchet MS"/>
              <a:buNone/>
              <a:defRPr/>
            </a:lvl7pPr>
            <a:lvl8pPr indent="0" marL="3200400" rtl="0">
              <a:spcBef>
                <a:spcPts val="0"/>
              </a:spcBef>
              <a:buClr>
                <a:srgbClr val="888888"/>
              </a:buClr>
              <a:buFont typeface="Trebuchet MS"/>
              <a:buNone/>
              <a:defRPr/>
            </a:lvl8pPr>
            <a:lvl9pPr indent="0" marL="3657600" rtl="0">
              <a:spcBef>
                <a:spcPts val="0"/>
              </a:spcBef>
              <a:buClr>
                <a:srgbClr val="888888"/>
              </a:buClr>
              <a:buFont typeface="Trebuchet MS"/>
              <a:buNone/>
              <a:defRPr/>
            </a:lvl9pPr>
          </a:lstStyle>
          <a:p/>
        </p:txBody>
      </p:sp>
      <p:sp>
        <p:nvSpPr>
          <p:cNvPr id="127" name="Shape 127"/>
          <p:cNvSpPr txBox="1"/>
          <p:nvPr>
            <p:ph idx="10" type="dt"/>
          </p:nvPr>
        </p:nvSpPr>
        <p:spPr>
          <a:xfrm>
            <a:off x="7205132" y="6041362"/>
            <a:ext cx="911938" cy="365125"/>
          </a:xfrm>
          <a:prstGeom prst="rect">
            <a:avLst/>
          </a:prstGeom>
          <a:noFill/>
          <a:ln>
            <a:noFill/>
          </a:ln>
        </p:spPr>
        <p:txBody>
          <a:bodyPr anchorCtr="0" anchor="ctr"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28" name="Shape 128"/>
          <p:cNvSpPr txBox="1"/>
          <p:nvPr>
            <p:ph idx="11" type="ftr"/>
          </p:nvPr>
        </p:nvSpPr>
        <p:spPr>
          <a:xfrm>
            <a:off x="677333" y="6041362"/>
            <a:ext cx="6297612"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29" name="Shape 129"/>
          <p:cNvSpPr txBox="1"/>
          <p:nvPr>
            <p:ph idx="12" type="sldNum"/>
          </p:nvPr>
        </p:nvSpPr>
        <p:spPr>
          <a:xfrm>
            <a:off x="8590663" y="6041362"/>
            <a:ext cx="683339" cy="365125"/>
          </a:xfrm>
          <a:prstGeom prst="rect">
            <a:avLst/>
          </a:prstGeom>
          <a:noFill/>
          <a:ln>
            <a:noFill/>
          </a:ln>
        </p:spPr>
        <p:txBody>
          <a:bodyPr anchorCtr="0" anchor="ctr"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130" name="Shape 130"/>
        <p:cNvGrpSpPr/>
        <p:nvPr/>
      </p:nvGrpSpPr>
      <p:grpSpPr>
        <a:xfrm>
          <a:off x="0" y="0"/>
          <a:ext cx="0" cy="0"/>
          <a:chOff x="0" y="0"/>
          <a:chExt cx="0" cy="0"/>
        </a:xfrm>
      </p:grpSpPr>
      <p:sp>
        <p:nvSpPr>
          <p:cNvPr id="131" name="Shape 131"/>
          <p:cNvSpPr txBox="1"/>
          <p:nvPr>
            <p:ph type="title"/>
          </p:nvPr>
        </p:nvSpPr>
        <p:spPr>
          <a:xfrm>
            <a:off x="677333" y="609600"/>
            <a:ext cx="8596668" cy="1320800"/>
          </a:xfrm>
          <a:prstGeom prst="rect">
            <a:avLst/>
          </a:prstGeom>
          <a:noFill/>
          <a:ln>
            <a:noFill/>
          </a:ln>
        </p:spPr>
        <p:txBody>
          <a:bodyPr anchorCtr="0" anchor="t" bIns="91425" lIns="91425" rIns="91425" tIns="91425"/>
          <a:lstStyle>
            <a:lvl1pPr rtl="0" algn="l">
              <a:spcBef>
                <a:spcPts val="0"/>
              </a:spcBef>
              <a:buClr>
                <a:schemeClr val="accent1"/>
              </a:buClr>
              <a:buFont typeface="Trebuchet MS"/>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32" name="Shape 132"/>
          <p:cNvSpPr txBox="1"/>
          <p:nvPr>
            <p:ph idx="1" type="body"/>
          </p:nvPr>
        </p:nvSpPr>
        <p:spPr>
          <a:xfrm rot="5400000">
            <a:off x="3035281" y="-197358"/>
            <a:ext cx="3880773" cy="8596668"/>
          </a:xfrm>
          <a:prstGeom prst="rect">
            <a:avLst/>
          </a:prstGeom>
          <a:noFill/>
          <a:ln>
            <a:noFill/>
          </a:ln>
        </p:spPr>
        <p:txBody>
          <a:bodyPr anchorCtr="0" anchor="t" bIns="91425" lIns="91425" rIns="91425" tIns="91425"/>
          <a:lstStyle>
            <a:lvl1pPr indent="-251459" marL="342900" rtl="0" algn="l">
              <a:spcBef>
                <a:spcPts val="1000"/>
              </a:spcBef>
              <a:spcAft>
                <a:spcPts val="0"/>
              </a:spcAft>
              <a:buClr>
                <a:schemeClr val="accent1"/>
              </a:buClr>
              <a:buFont typeface="Trebuchet MS"/>
              <a:buChar char=""/>
              <a:defRPr/>
            </a:lvl1pPr>
            <a:lvl2pPr indent="-204469" marL="742950" rtl="0" algn="l">
              <a:spcBef>
                <a:spcPts val="1000"/>
              </a:spcBef>
              <a:spcAft>
                <a:spcPts val="0"/>
              </a:spcAft>
              <a:buClr>
                <a:schemeClr val="accent1"/>
              </a:buClr>
              <a:buFont typeface="Trebuchet MS"/>
              <a:buChar char=""/>
              <a:defRPr/>
            </a:lvl2pPr>
            <a:lvl3pPr indent="-157480" marL="1143000" rtl="0" algn="l">
              <a:spcBef>
                <a:spcPts val="1000"/>
              </a:spcBef>
              <a:spcAft>
                <a:spcPts val="0"/>
              </a:spcAft>
              <a:buClr>
                <a:schemeClr val="accent1"/>
              </a:buClr>
              <a:buFont typeface="Trebuchet MS"/>
              <a:buChar char=""/>
              <a:defRPr/>
            </a:lvl3pPr>
            <a:lvl4pPr indent="-167639" marL="1600200" rtl="0" algn="l">
              <a:spcBef>
                <a:spcPts val="1000"/>
              </a:spcBef>
              <a:spcAft>
                <a:spcPts val="0"/>
              </a:spcAft>
              <a:buClr>
                <a:schemeClr val="accent1"/>
              </a:buClr>
              <a:buFont typeface="Trebuchet MS"/>
              <a:buChar char=""/>
              <a:defRPr/>
            </a:lvl4pPr>
            <a:lvl5pPr indent="-167639" marL="2057400" rtl="0" algn="l">
              <a:spcBef>
                <a:spcPts val="1000"/>
              </a:spcBef>
              <a:spcAft>
                <a:spcPts val="0"/>
              </a:spcAft>
              <a:buClr>
                <a:schemeClr val="accent1"/>
              </a:buClr>
              <a:buFont typeface="Trebuchet MS"/>
              <a:buChar char=""/>
              <a:defRPr/>
            </a:lvl5pPr>
            <a:lvl6pPr indent="-167639" marL="2514600" rtl="0" algn="l">
              <a:spcBef>
                <a:spcPts val="1000"/>
              </a:spcBef>
              <a:spcAft>
                <a:spcPts val="0"/>
              </a:spcAft>
              <a:buClr>
                <a:schemeClr val="accent1"/>
              </a:buClr>
              <a:buFont typeface="Trebuchet MS"/>
              <a:buChar char=""/>
              <a:defRPr/>
            </a:lvl6pPr>
            <a:lvl7pPr indent="-167639" marL="2971800" rtl="0" algn="l">
              <a:spcBef>
                <a:spcPts val="1000"/>
              </a:spcBef>
              <a:spcAft>
                <a:spcPts val="0"/>
              </a:spcAft>
              <a:buClr>
                <a:schemeClr val="accent1"/>
              </a:buClr>
              <a:buFont typeface="Trebuchet MS"/>
              <a:buChar char=""/>
              <a:defRPr/>
            </a:lvl7pPr>
            <a:lvl8pPr indent="-167640" marL="3429000" rtl="0" algn="l">
              <a:spcBef>
                <a:spcPts val="1000"/>
              </a:spcBef>
              <a:spcAft>
                <a:spcPts val="0"/>
              </a:spcAft>
              <a:buClr>
                <a:schemeClr val="accent1"/>
              </a:buClr>
              <a:buFont typeface="Trebuchet MS"/>
              <a:buChar char=""/>
              <a:defRPr/>
            </a:lvl8pPr>
            <a:lvl9pPr indent="-167640" marL="3886200" rtl="0" algn="l">
              <a:spcBef>
                <a:spcPts val="1000"/>
              </a:spcBef>
              <a:spcAft>
                <a:spcPts val="0"/>
              </a:spcAft>
              <a:buClr>
                <a:schemeClr val="accent1"/>
              </a:buClr>
              <a:buFont typeface="Trebuchet MS"/>
              <a:buChar char=""/>
              <a:defRPr/>
            </a:lvl9pPr>
          </a:lstStyle>
          <a:p/>
        </p:txBody>
      </p:sp>
      <p:sp>
        <p:nvSpPr>
          <p:cNvPr id="133" name="Shape 133"/>
          <p:cNvSpPr txBox="1"/>
          <p:nvPr>
            <p:ph idx="10" type="dt"/>
          </p:nvPr>
        </p:nvSpPr>
        <p:spPr>
          <a:xfrm>
            <a:off x="7205132" y="6041362"/>
            <a:ext cx="911938" cy="365125"/>
          </a:xfrm>
          <a:prstGeom prst="rect">
            <a:avLst/>
          </a:prstGeom>
          <a:noFill/>
          <a:ln>
            <a:noFill/>
          </a:ln>
        </p:spPr>
        <p:txBody>
          <a:bodyPr anchorCtr="0" anchor="ctr"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34" name="Shape 134"/>
          <p:cNvSpPr txBox="1"/>
          <p:nvPr>
            <p:ph idx="11" type="ftr"/>
          </p:nvPr>
        </p:nvSpPr>
        <p:spPr>
          <a:xfrm>
            <a:off x="677333" y="6041362"/>
            <a:ext cx="6297612"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35" name="Shape 135"/>
          <p:cNvSpPr txBox="1"/>
          <p:nvPr>
            <p:ph idx="12" type="sldNum"/>
          </p:nvPr>
        </p:nvSpPr>
        <p:spPr>
          <a:xfrm>
            <a:off x="8590663" y="6041362"/>
            <a:ext cx="683339" cy="365125"/>
          </a:xfrm>
          <a:prstGeom prst="rect">
            <a:avLst/>
          </a:prstGeom>
          <a:noFill/>
          <a:ln>
            <a:noFill/>
          </a:ln>
        </p:spPr>
        <p:txBody>
          <a:bodyPr anchorCtr="0" anchor="ctr"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136" name="Shape 136"/>
        <p:cNvGrpSpPr/>
        <p:nvPr/>
      </p:nvGrpSpPr>
      <p:grpSpPr>
        <a:xfrm>
          <a:off x="0" y="0"/>
          <a:ext cx="0" cy="0"/>
          <a:chOff x="0" y="0"/>
          <a:chExt cx="0" cy="0"/>
        </a:xfrm>
      </p:grpSpPr>
      <p:sp>
        <p:nvSpPr>
          <p:cNvPr id="137" name="Shape 137"/>
          <p:cNvSpPr txBox="1"/>
          <p:nvPr>
            <p:ph type="title"/>
          </p:nvPr>
        </p:nvSpPr>
        <p:spPr>
          <a:xfrm rot="5400000">
            <a:off x="5994318" y="2582952"/>
            <a:ext cx="5251450" cy="1304742"/>
          </a:xfrm>
          <a:prstGeom prst="rect">
            <a:avLst/>
          </a:prstGeom>
          <a:noFill/>
          <a:ln>
            <a:noFill/>
          </a:ln>
        </p:spPr>
        <p:txBody>
          <a:bodyPr anchorCtr="0" anchor="ctr" bIns="91425" lIns="91425" rIns="91425" tIns="91425"/>
          <a:lstStyle>
            <a:lvl1pPr rtl="0" algn="l">
              <a:spcBef>
                <a:spcPts val="0"/>
              </a:spcBef>
              <a:buClr>
                <a:schemeClr val="accent1"/>
              </a:buClr>
              <a:buFont typeface="Trebuchet MS"/>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38" name="Shape 138"/>
          <p:cNvSpPr txBox="1"/>
          <p:nvPr>
            <p:ph idx="1" type="body"/>
          </p:nvPr>
        </p:nvSpPr>
        <p:spPr>
          <a:xfrm rot="5400000">
            <a:off x="1581685" y="-294750"/>
            <a:ext cx="5251449" cy="7060149"/>
          </a:xfrm>
          <a:prstGeom prst="rect">
            <a:avLst/>
          </a:prstGeom>
          <a:noFill/>
          <a:ln>
            <a:noFill/>
          </a:ln>
        </p:spPr>
        <p:txBody>
          <a:bodyPr anchorCtr="0" anchor="t" bIns="91425" lIns="91425" rIns="91425" tIns="91425"/>
          <a:lstStyle>
            <a:lvl1pPr indent="-251459" marL="342900" rtl="0" algn="l">
              <a:spcBef>
                <a:spcPts val="1000"/>
              </a:spcBef>
              <a:spcAft>
                <a:spcPts val="0"/>
              </a:spcAft>
              <a:buClr>
                <a:schemeClr val="accent1"/>
              </a:buClr>
              <a:buFont typeface="Trebuchet MS"/>
              <a:buChar char=""/>
              <a:defRPr/>
            </a:lvl1pPr>
            <a:lvl2pPr indent="-204469" marL="742950" rtl="0" algn="l">
              <a:spcBef>
                <a:spcPts val="1000"/>
              </a:spcBef>
              <a:spcAft>
                <a:spcPts val="0"/>
              </a:spcAft>
              <a:buClr>
                <a:schemeClr val="accent1"/>
              </a:buClr>
              <a:buFont typeface="Trebuchet MS"/>
              <a:buChar char=""/>
              <a:defRPr/>
            </a:lvl2pPr>
            <a:lvl3pPr indent="-157480" marL="1143000" rtl="0" algn="l">
              <a:spcBef>
                <a:spcPts val="1000"/>
              </a:spcBef>
              <a:spcAft>
                <a:spcPts val="0"/>
              </a:spcAft>
              <a:buClr>
                <a:schemeClr val="accent1"/>
              </a:buClr>
              <a:buFont typeface="Trebuchet MS"/>
              <a:buChar char=""/>
              <a:defRPr/>
            </a:lvl3pPr>
            <a:lvl4pPr indent="-167639" marL="1600200" rtl="0" algn="l">
              <a:spcBef>
                <a:spcPts val="1000"/>
              </a:spcBef>
              <a:spcAft>
                <a:spcPts val="0"/>
              </a:spcAft>
              <a:buClr>
                <a:schemeClr val="accent1"/>
              </a:buClr>
              <a:buFont typeface="Trebuchet MS"/>
              <a:buChar char=""/>
              <a:defRPr/>
            </a:lvl4pPr>
            <a:lvl5pPr indent="-167639" marL="2057400" rtl="0" algn="l">
              <a:spcBef>
                <a:spcPts val="1000"/>
              </a:spcBef>
              <a:spcAft>
                <a:spcPts val="0"/>
              </a:spcAft>
              <a:buClr>
                <a:schemeClr val="accent1"/>
              </a:buClr>
              <a:buFont typeface="Trebuchet MS"/>
              <a:buChar char=""/>
              <a:defRPr/>
            </a:lvl5pPr>
            <a:lvl6pPr indent="-167639" marL="2514600" rtl="0" algn="l">
              <a:spcBef>
                <a:spcPts val="1000"/>
              </a:spcBef>
              <a:spcAft>
                <a:spcPts val="0"/>
              </a:spcAft>
              <a:buClr>
                <a:schemeClr val="accent1"/>
              </a:buClr>
              <a:buFont typeface="Trebuchet MS"/>
              <a:buChar char=""/>
              <a:defRPr/>
            </a:lvl6pPr>
            <a:lvl7pPr indent="-167639" marL="2971800" rtl="0" algn="l">
              <a:spcBef>
                <a:spcPts val="1000"/>
              </a:spcBef>
              <a:spcAft>
                <a:spcPts val="0"/>
              </a:spcAft>
              <a:buClr>
                <a:schemeClr val="accent1"/>
              </a:buClr>
              <a:buFont typeface="Trebuchet MS"/>
              <a:buChar char=""/>
              <a:defRPr/>
            </a:lvl7pPr>
            <a:lvl8pPr indent="-167640" marL="3429000" rtl="0" algn="l">
              <a:spcBef>
                <a:spcPts val="1000"/>
              </a:spcBef>
              <a:spcAft>
                <a:spcPts val="0"/>
              </a:spcAft>
              <a:buClr>
                <a:schemeClr val="accent1"/>
              </a:buClr>
              <a:buFont typeface="Trebuchet MS"/>
              <a:buChar char=""/>
              <a:defRPr/>
            </a:lvl8pPr>
            <a:lvl9pPr indent="-167640" marL="3886200" rtl="0" algn="l">
              <a:spcBef>
                <a:spcPts val="1000"/>
              </a:spcBef>
              <a:spcAft>
                <a:spcPts val="0"/>
              </a:spcAft>
              <a:buClr>
                <a:schemeClr val="accent1"/>
              </a:buClr>
              <a:buFont typeface="Trebuchet MS"/>
              <a:buChar char=""/>
              <a:defRPr/>
            </a:lvl9pPr>
          </a:lstStyle>
          <a:p/>
        </p:txBody>
      </p:sp>
      <p:sp>
        <p:nvSpPr>
          <p:cNvPr id="139" name="Shape 139"/>
          <p:cNvSpPr txBox="1"/>
          <p:nvPr>
            <p:ph idx="10" type="dt"/>
          </p:nvPr>
        </p:nvSpPr>
        <p:spPr>
          <a:xfrm>
            <a:off x="7205132" y="6041362"/>
            <a:ext cx="911938" cy="365125"/>
          </a:xfrm>
          <a:prstGeom prst="rect">
            <a:avLst/>
          </a:prstGeom>
          <a:noFill/>
          <a:ln>
            <a:noFill/>
          </a:ln>
        </p:spPr>
        <p:txBody>
          <a:bodyPr anchorCtr="0" anchor="ctr"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40" name="Shape 140"/>
          <p:cNvSpPr txBox="1"/>
          <p:nvPr>
            <p:ph idx="11" type="ftr"/>
          </p:nvPr>
        </p:nvSpPr>
        <p:spPr>
          <a:xfrm>
            <a:off x="677333" y="6041362"/>
            <a:ext cx="6297612"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41" name="Shape 141"/>
          <p:cNvSpPr txBox="1"/>
          <p:nvPr>
            <p:ph idx="12" type="sldNum"/>
          </p:nvPr>
        </p:nvSpPr>
        <p:spPr>
          <a:xfrm>
            <a:off x="8590663" y="6041362"/>
            <a:ext cx="683339" cy="365125"/>
          </a:xfrm>
          <a:prstGeom prst="rect">
            <a:avLst/>
          </a:prstGeom>
          <a:noFill/>
          <a:ln>
            <a:noFill/>
          </a:ln>
        </p:spPr>
        <p:txBody>
          <a:bodyPr anchorCtr="0" anchor="ctr"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42" name="Shape 42"/>
        <p:cNvGrpSpPr/>
        <p:nvPr/>
      </p:nvGrpSpPr>
      <p:grpSpPr>
        <a:xfrm>
          <a:off x="0" y="0"/>
          <a:ext cx="0" cy="0"/>
          <a:chOff x="0" y="0"/>
          <a:chExt cx="0" cy="0"/>
        </a:xfrm>
      </p:grpSpPr>
      <p:sp>
        <p:nvSpPr>
          <p:cNvPr id="43" name="Shape 43"/>
          <p:cNvSpPr txBox="1"/>
          <p:nvPr>
            <p:ph type="title"/>
          </p:nvPr>
        </p:nvSpPr>
        <p:spPr>
          <a:xfrm>
            <a:off x="677333" y="609600"/>
            <a:ext cx="8596668" cy="1320800"/>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4" name="Shape 44"/>
          <p:cNvSpPr txBox="1"/>
          <p:nvPr>
            <p:ph idx="1" type="body"/>
          </p:nvPr>
        </p:nvSpPr>
        <p:spPr>
          <a:xfrm>
            <a:off x="677333" y="2160589"/>
            <a:ext cx="8596668" cy="3880773"/>
          </a:xfrm>
          <a:prstGeom prst="rect">
            <a:avLst/>
          </a:prstGeom>
          <a:noFill/>
          <a:ln>
            <a:noFill/>
          </a:ln>
        </p:spPr>
        <p:txBody>
          <a:bodyPr anchorCtr="0" anchor="t" bIns="91425" lIns="91425" rIns="91425" tIns="91425"/>
          <a:lstStyle>
            <a:lvl1pPr indent="-251459" marL="342900" rtl="0" algn="l">
              <a:spcBef>
                <a:spcPts val="1000"/>
              </a:spcBef>
              <a:spcAft>
                <a:spcPts val="0"/>
              </a:spcAft>
              <a:buClr>
                <a:schemeClr val="accent1"/>
              </a:buClr>
              <a:buFont typeface="Trebuchet MS"/>
              <a:buChar char=""/>
              <a:defRPr/>
            </a:lvl1pPr>
            <a:lvl2pPr indent="-204469" marL="742950" rtl="0" algn="l">
              <a:spcBef>
                <a:spcPts val="1000"/>
              </a:spcBef>
              <a:spcAft>
                <a:spcPts val="0"/>
              </a:spcAft>
              <a:buClr>
                <a:schemeClr val="accent1"/>
              </a:buClr>
              <a:buFont typeface="Trebuchet MS"/>
              <a:buChar char=""/>
              <a:defRPr/>
            </a:lvl2pPr>
            <a:lvl3pPr indent="-157480" marL="1143000" rtl="0" algn="l">
              <a:spcBef>
                <a:spcPts val="1000"/>
              </a:spcBef>
              <a:spcAft>
                <a:spcPts val="0"/>
              </a:spcAft>
              <a:buClr>
                <a:schemeClr val="accent1"/>
              </a:buClr>
              <a:buFont typeface="Trebuchet MS"/>
              <a:buChar char=""/>
              <a:defRPr/>
            </a:lvl3pPr>
            <a:lvl4pPr indent="-167639" marL="1600200" rtl="0" algn="l">
              <a:spcBef>
                <a:spcPts val="1000"/>
              </a:spcBef>
              <a:spcAft>
                <a:spcPts val="0"/>
              </a:spcAft>
              <a:buClr>
                <a:schemeClr val="accent1"/>
              </a:buClr>
              <a:buFont typeface="Trebuchet MS"/>
              <a:buChar char=""/>
              <a:defRPr/>
            </a:lvl4pPr>
            <a:lvl5pPr indent="-167639" marL="2057400" rtl="0" algn="l">
              <a:spcBef>
                <a:spcPts val="1000"/>
              </a:spcBef>
              <a:spcAft>
                <a:spcPts val="0"/>
              </a:spcAft>
              <a:buClr>
                <a:schemeClr val="accent1"/>
              </a:buClr>
              <a:buFont typeface="Trebuchet MS"/>
              <a:buChar char=""/>
              <a:defRPr/>
            </a:lvl5pPr>
            <a:lvl6pPr indent="-167639" marL="2514600" rtl="0" algn="l">
              <a:spcBef>
                <a:spcPts val="1000"/>
              </a:spcBef>
              <a:spcAft>
                <a:spcPts val="0"/>
              </a:spcAft>
              <a:buClr>
                <a:schemeClr val="accent1"/>
              </a:buClr>
              <a:buFont typeface="Trebuchet MS"/>
              <a:buChar char=""/>
              <a:defRPr/>
            </a:lvl6pPr>
            <a:lvl7pPr indent="-167639" marL="2971800" rtl="0" algn="l">
              <a:spcBef>
                <a:spcPts val="1000"/>
              </a:spcBef>
              <a:spcAft>
                <a:spcPts val="0"/>
              </a:spcAft>
              <a:buClr>
                <a:schemeClr val="accent1"/>
              </a:buClr>
              <a:buFont typeface="Trebuchet MS"/>
              <a:buChar char=""/>
              <a:defRPr/>
            </a:lvl7pPr>
            <a:lvl8pPr indent="-167640" marL="3429000" rtl="0" algn="l">
              <a:spcBef>
                <a:spcPts val="1000"/>
              </a:spcBef>
              <a:spcAft>
                <a:spcPts val="0"/>
              </a:spcAft>
              <a:buClr>
                <a:schemeClr val="accent1"/>
              </a:buClr>
              <a:buFont typeface="Trebuchet MS"/>
              <a:buChar char=""/>
              <a:defRPr/>
            </a:lvl8pPr>
            <a:lvl9pPr indent="-167640" marL="3886200" rtl="0" algn="l">
              <a:spcBef>
                <a:spcPts val="1000"/>
              </a:spcBef>
              <a:spcAft>
                <a:spcPts val="0"/>
              </a:spcAft>
              <a:buClr>
                <a:schemeClr val="accent1"/>
              </a:buClr>
              <a:buFont typeface="Trebuchet MS"/>
              <a:buChar char=""/>
              <a:defRPr/>
            </a:lvl9pPr>
          </a:lstStyle>
          <a:p/>
        </p:txBody>
      </p:sp>
      <p:sp>
        <p:nvSpPr>
          <p:cNvPr id="45" name="Shape 45"/>
          <p:cNvSpPr txBox="1"/>
          <p:nvPr>
            <p:ph idx="10" type="dt"/>
          </p:nvPr>
        </p:nvSpPr>
        <p:spPr>
          <a:xfrm>
            <a:off x="7205132" y="6041362"/>
            <a:ext cx="911938" cy="365125"/>
          </a:xfrm>
          <a:prstGeom prst="rect">
            <a:avLst/>
          </a:prstGeom>
          <a:noFill/>
          <a:ln>
            <a:noFill/>
          </a:ln>
        </p:spPr>
        <p:txBody>
          <a:bodyPr anchorCtr="0" anchor="ctr"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6" name="Shape 46"/>
          <p:cNvSpPr txBox="1"/>
          <p:nvPr>
            <p:ph idx="11" type="ftr"/>
          </p:nvPr>
        </p:nvSpPr>
        <p:spPr>
          <a:xfrm>
            <a:off x="677333" y="6041362"/>
            <a:ext cx="6297612"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7" name="Shape 47"/>
          <p:cNvSpPr txBox="1"/>
          <p:nvPr>
            <p:ph idx="12" type="sldNum"/>
          </p:nvPr>
        </p:nvSpPr>
        <p:spPr>
          <a:xfrm>
            <a:off x="8590663" y="6041362"/>
            <a:ext cx="683339" cy="365125"/>
          </a:xfrm>
          <a:prstGeom prst="rect">
            <a:avLst/>
          </a:prstGeom>
          <a:noFill/>
          <a:ln>
            <a:noFill/>
          </a:ln>
        </p:spPr>
        <p:txBody>
          <a:bodyPr anchorCtr="0" anchor="ctr"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48" name="Shape 48"/>
        <p:cNvGrpSpPr/>
        <p:nvPr/>
      </p:nvGrpSpPr>
      <p:grpSpPr>
        <a:xfrm>
          <a:off x="0" y="0"/>
          <a:ext cx="0" cy="0"/>
          <a:chOff x="0" y="0"/>
          <a:chExt cx="0" cy="0"/>
        </a:xfrm>
      </p:grpSpPr>
      <p:sp>
        <p:nvSpPr>
          <p:cNvPr id="49" name="Shape 49"/>
          <p:cNvSpPr txBox="1"/>
          <p:nvPr>
            <p:ph type="title"/>
          </p:nvPr>
        </p:nvSpPr>
        <p:spPr>
          <a:xfrm>
            <a:off x="677335" y="2700866"/>
            <a:ext cx="8596668" cy="1826580"/>
          </a:xfrm>
          <a:prstGeom prst="rect">
            <a:avLst/>
          </a:prstGeom>
          <a:noFill/>
          <a:ln>
            <a:noFill/>
          </a:ln>
        </p:spPr>
        <p:txBody>
          <a:bodyPr anchorCtr="0" anchor="b"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0" name="Shape 50"/>
          <p:cNvSpPr txBox="1"/>
          <p:nvPr>
            <p:ph idx="1" type="body"/>
          </p:nvPr>
        </p:nvSpPr>
        <p:spPr>
          <a:xfrm>
            <a:off x="677335" y="4527448"/>
            <a:ext cx="8596668" cy="860399"/>
          </a:xfrm>
          <a:prstGeom prst="rect">
            <a:avLst/>
          </a:prstGeom>
          <a:noFill/>
          <a:ln>
            <a:noFill/>
          </a:ln>
        </p:spPr>
        <p:txBody>
          <a:bodyPr anchorCtr="0" anchor="t" bIns="91425" lIns="91425" rIns="91425" tIns="91425"/>
          <a:lstStyle>
            <a:lvl1pPr indent="0" marL="0" rtl="0" algn="l">
              <a:spcBef>
                <a:spcPts val="0"/>
              </a:spcBef>
              <a:buClr>
                <a:srgbClr val="7F7F7F"/>
              </a:buClr>
              <a:buFont typeface="Trebuchet MS"/>
              <a:buNone/>
              <a:defRPr/>
            </a:lvl1pPr>
            <a:lvl2pPr indent="0" marL="457200" rtl="0">
              <a:spcBef>
                <a:spcPts val="0"/>
              </a:spcBef>
              <a:buClr>
                <a:srgbClr val="888888"/>
              </a:buClr>
              <a:buFont typeface="Trebuchet MS"/>
              <a:buNone/>
              <a:defRPr/>
            </a:lvl2pPr>
            <a:lvl3pPr indent="0" marL="914400" rtl="0">
              <a:spcBef>
                <a:spcPts val="0"/>
              </a:spcBef>
              <a:buClr>
                <a:srgbClr val="888888"/>
              </a:buClr>
              <a:buFont typeface="Trebuchet MS"/>
              <a:buNone/>
              <a:defRPr/>
            </a:lvl3pPr>
            <a:lvl4pPr indent="0" marL="1371600" rtl="0">
              <a:spcBef>
                <a:spcPts val="0"/>
              </a:spcBef>
              <a:buClr>
                <a:srgbClr val="888888"/>
              </a:buClr>
              <a:buFont typeface="Trebuchet MS"/>
              <a:buNone/>
              <a:defRPr/>
            </a:lvl4pPr>
            <a:lvl5pPr indent="0" marL="1828800" rtl="0">
              <a:spcBef>
                <a:spcPts val="0"/>
              </a:spcBef>
              <a:buClr>
                <a:srgbClr val="888888"/>
              </a:buClr>
              <a:buFont typeface="Trebuchet MS"/>
              <a:buNone/>
              <a:defRPr/>
            </a:lvl5pPr>
            <a:lvl6pPr indent="0" marL="2286000" rtl="0">
              <a:spcBef>
                <a:spcPts val="0"/>
              </a:spcBef>
              <a:buClr>
                <a:srgbClr val="888888"/>
              </a:buClr>
              <a:buFont typeface="Trebuchet MS"/>
              <a:buNone/>
              <a:defRPr/>
            </a:lvl6pPr>
            <a:lvl7pPr indent="0" marL="2743200" rtl="0">
              <a:spcBef>
                <a:spcPts val="0"/>
              </a:spcBef>
              <a:buClr>
                <a:srgbClr val="888888"/>
              </a:buClr>
              <a:buFont typeface="Trebuchet MS"/>
              <a:buNone/>
              <a:defRPr/>
            </a:lvl7pPr>
            <a:lvl8pPr indent="0" marL="3200400" rtl="0">
              <a:spcBef>
                <a:spcPts val="0"/>
              </a:spcBef>
              <a:buClr>
                <a:srgbClr val="888888"/>
              </a:buClr>
              <a:buFont typeface="Trebuchet MS"/>
              <a:buNone/>
              <a:defRPr/>
            </a:lvl8pPr>
            <a:lvl9pPr indent="0" marL="3657600" rtl="0">
              <a:spcBef>
                <a:spcPts val="0"/>
              </a:spcBef>
              <a:buClr>
                <a:srgbClr val="888888"/>
              </a:buClr>
              <a:buFont typeface="Trebuchet MS"/>
              <a:buNone/>
              <a:defRPr/>
            </a:lvl9pPr>
          </a:lstStyle>
          <a:p/>
        </p:txBody>
      </p:sp>
      <p:sp>
        <p:nvSpPr>
          <p:cNvPr id="51" name="Shape 51"/>
          <p:cNvSpPr txBox="1"/>
          <p:nvPr>
            <p:ph idx="10" type="dt"/>
          </p:nvPr>
        </p:nvSpPr>
        <p:spPr>
          <a:xfrm>
            <a:off x="7205132" y="6041362"/>
            <a:ext cx="911938" cy="365125"/>
          </a:xfrm>
          <a:prstGeom prst="rect">
            <a:avLst/>
          </a:prstGeom>
          <a:noFill/>
          <a:ln>
            <a:noFill/>
          </a:ln>
        </p:spPr>
        <p:txBody>
          <a:bodyPr anchorCtr="0" anchor="ctr"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2" name="Shape 52"/>
          <p:cNvSpPr txBox="1"/>
          <p:nvPr>
            <p:ph idx="11" type="ftr"/>
          </p:nvPr>
        </p:nvSpPr>
        <p:spPr>
          <a:xfrm>
            <a:off x="677333" y="6041362"/>
            <a:ext cx="6297612"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3" name="Shape 53"/>
          <p:cNvSpPr txBox="1"/>
          <p:nvPr>
            <p:ph idx="12" type="sldNum"/>
          </p:nvPr>
        </p:nvSpPr>
        <p:spPr>
          <a:xfrm>
            <a:off x="8590663" y="6041362"/>
            <a:ext cx="683339" cy="365125"/>
          </a:xfrm>
          <a:prstGeom prst="rect">
            <a:avLst/>
          </a:prstGeom>
          <a:noFill/>
          <a:ln>
            <a:noFill/>
          </a:ln>
        </p:spPr>
        <p:txBody>
          <a:bodyPr anchorCtr="0" anchor="ctr"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54" name="Shape 54"/>
        <p:cNvGrpSpPr/>
        <p:nvPr/>
      </p:nvGrpSpPr>
      <p:grpSpPr>
        <a:xfrm>
          <a:off x="0" y="0"/>
          <a:ext cx="0" cy="0"/>
          <a:chOff x="0" y="0"/>
          <a:chExt cx="0" cy="0"/>
        </a:xfrm>
      </p:grpSpPr>
      <p:sp>
        <p:nvSpPr>
          <p:cNvPr id="55" name="Shape 55"/>
          <p:cNvSpPr txBox="1"/>
          <p:nvPr>
            <p:ph type="title"/>
          </p:nvPr>
        </p:nvSpPr>
        <p:spPr>
          <a:xfrm>
            <a:off x="677333" y="609600"/>
            <a:ext cx="8596668" cy="1320800"/>
          </a:xfrm>
          <a:prstGeom prst="rect">
            <a:avLst/>
          </a:prstGeom>
          <a:noFill/>
          <a:ln>
            <a:noFill/>
          </a:ln>
        </p:spPr>
        <p:txBody>
          <a:bodyPr anchorCtr="0" anchor="t" bIns="91425" lIns="91425" rIns="91425" tIns="91425"/>
          <a:lstStyle>
            <a:lvl1pPr rtl="0" algn="l">
              <a:spcBef>
                <a:spcPts val="0"/>
              </a:spcBef>
              <a:buClr>
                <a:schemeClr val="accent1"/>
              </a:buClr>
              <a:buFont typeface="Trebuchet MS"/>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6" name="Shape 56"/>
          <p:cNvSpPr txBox="1"/>
          <p:nvPr>
            <p:ph idx="1" type="body"/>
          </p:nvPr>
        </p:nvSpPr>
        <p:spPr>
          <a:xfrm>
            <a:off x="677333" y="2160589"/>
            <a:ext cx="4184035" cy="3880771"/>
          </a:xfrm>
          <a:prstGeom prst="rect">
            <a:avLst/>
          </a:prstGeom>
          <a:noFill/>
          <a:ln>
            <a:noFill/>
          </a:ln>
        </p:spPr>
        <p:txBody>
          <a:bodyPr anchorCtr="0" anchor="t" bIns="91425" lIns="91425" rIns="91425" tIns="91425"/>
          <a:lstStyle>
            <a:lvl1pPr indent="-251459" marL="342900" rtl="0" algn="l">
              <a:spcBef>
                <a:spcPts val="1000"/>
              </a:spcBef>
              <a:spcAft>
                <a:spcPts val="0"/>
              </a:spcAft>
              <a:buClr>
                <a:schemeClr val="accent1"/>
              </a:buClr>
              <a:buFont typeface="Trebuchet MS"/>
              <a:buChar char=""/>
              <a:defRPr/>
            </a:lvl1pPr>
            <a:lvl2pPr indent="-204469" marL="742950" rtl="0" algn="l">
              <a:spcBef>
                <a:spcPts val="1000"/>
              </a:spcBef>
              <a:spcAft>
                <a:spcPts val="0"/>
              </a:spcAft>
              <a:buClr>
                <a:schemeClr val="accent1"/>
              </a:buClr>
              <a:buFont typeface="Trebuchet MS"/>
              <a:buChar char=""/>
              <a:defRPr/>
            </a:lvl2pPr>
            <a:lvl3pPr indent="-157480" marL="1143000" rtl="0" algn="l">
              <a:spcBef>
                <a:spcPts val="1000"/>
              </a:spcBef>
              <a:spcAft>
                <a:spcPts val="0"/>
              </a:spcAft>
              <a:buClr>
                <a:schemeClr val="accent1"/>
              </a:buClr>
              <a:buFont typeface="Trebuchet MS"/>
              <a:buChar char=""/>
              <a:defRPr/>
            </a:lvl3pPr>
            <a:lvl4pPr indent="-167639" marL="1600200" rtl="0" algn="l">
              <a:spcBef>
                <a:spcPts val="1000"/>
              </a:spcBef>
              <a:spcAft>
                <a:spcPts val="0"/>
              </a:spcAft>
              <a:buClr>
                <a:schemeClr val="accent1"/>
              </a:buClr>
              <a:buFont typeface="Trebuchet MS"/>
              <a:buChar char=""/>
              <a:defRPr/>
            </a:lvl4pPr>
            <a:lvl5pPr indent="-167639" marL="2057400" rtl="0" algn="l">
              <a:spcBef>
                <a:spcPts val="1000"/>
              </a:spcBef>
              <a:spcAft>
                <a:spcPts val="0"/>
              </a:spcAft>
              <a:buClr>
                <a:schemeClr val="accent1"/>
              </a:buClr>
              <a:buFont typeface="Trebuchet MS"/>
              <a:buChar char=""/>
              <a:defRPr/>
            </a:lvl5pPr>
            <a:lvl6pPr indent="-167639" marL="2514600" rtl="0" algn="l">
              <a:spcBef>
                <a:spcPts val="1000"/>
              </a:spcBef>
              <a:spcAft>
                <a:spcPts val="0"/>
              </a:spcAft>
              <a:buClr>
                <a:schemeClr val="accent1"/>
              </a:buClr>
              <a:buFont typeface="Trebuchet MS"/>
              <a:buChar char=""/>
              <a:defRPr/>
            </a:lvl6pPr>
            <a:lvl7pPr indent="-167639" marL="2971800" rtl="0" algn="l">
              <a:spcBef>
                <a:spcPts val="1000"/>
              </a:spcBef>
              <a:spcAft>
                <a:spcPts val="0"/>
              </a:spcAft>
              <a:buClr>
                <a:schemeClr val="accent1"/>
              </a:buClr>
              <a:buFont typeface="Trebuchet MS"/>
              <a:buChar char=""/>
              <a:defRPr/>
            </a:lvl7pPr>
            <a:lvl8pPr indent="-167640" marL="3429000" rtl="0" algn="l">
              <a:spcBef>
                <a:spcPts val="1000"/>
              </a:spcBef>
              <a:spcAft>
                <a:spcPts val="0"/>
              </a:spcAft>
              <a:buClr>
                <a:schemeClr val="accent1"/>
              </a:buClr>
              <a:buFont typeface="Trebuchet MS"/>
              <a:buChar char=""/>
              <a:defRPr/>
            </a:lvl8pPr>
            <a:lvl9pPr indent="-167640" marL="3886200" rtl="0" algn="l">
              <a:spcBef>
                <a:spcPts val="1000"/>
              </a:spcBef>
              <a:spcAft>
                <a:spcPts val="0"/>
              </a:spcAft>
              <a:buClr>
                <a:schemeClr val="accent1"/>
              </a:buClr>
              <a:buFont typeface="Trebuchet MS"/>
              <a:buChar char=""/>
              <a:defRPr/>
            </a:lvl9pPr>
          </a:lstStyle>
          <a:p/>
        </p:txBody>
      </p:sp>
      <p:sp>
        <p:nvSpPr>
          <p:cNvPr id="57" name="Shape 57"/>
          <p:cNvSpPr txBox="1"/>
          <p:nvPr>
            <p:ph idx="2" type="body"/>
          </p:nvPr>
        </p:nvSpPr>
        <p:spPr>
          <a:xfrm>
            <a:off x="5089969" y="2160589"/>
            <a:ext cx="4184033" cy="3880773"/>
          </a:xfrm>
          <a:prstGeom prst="rect">
            <a:avLst/>
          </a:prstGeom>
          <a:noFill/>
          <a:ln>
            <a:noFill/>
          </a:ln>
        </p:spPr>
        <p:txBody>
          <a:bodyPr anchorCtr="0" anchor="t" bIns="91425" lIns="91425" rIns="91425" tIns="91425"/>
          <a:lstStyle>
            <a:lvl1pPr indent="-251459" marL="342900" rtl="0" algn="l">
              <a:spcBef>
                <a:spcPts val="1000"/>
              </a:spcBef>
              <a:spcAft>
                <a:spcPts val="0"/>
              </a:spcAft>
              <a:buClr>
                <a:schemeClr val="accent1"/>
              </a:buClr>
              <a:buFont typeface="Trebuchet MS"/>
              <a:buChar char=""/>
              <a:defRPr/>
            </a:lvl1pPr>
            <a:lvl2pPr indent="-204469" marL="742950" rtl="0" algn="l">
              <a:spcBef>
                <a:spcPts val="1000"/>
              </a:spcBef>
              <a:spcAft>
                <a:spcPts val="0"/>
              </a:spcAft>
              <a:buClr>
                <a:schemeClr val="accent1"/>
              </a:buClr>
              <a:buFont typeface="Trebuchet MS"/>
              <a:buChar char=""/>
              <a:defRPr/>
            </a:lvl2pPr>
            <a:lvl3pPr indent="-157480" marL="1143000" rtl="0" algn="l">
              <a:spcBef>
                <a:spcPts val="1000"/>
              </a:spcBef>
              <a:spcAft>
                <a:spcPts val="0"/>
              </a:spcAft>
              <a:buClr>
                <a:schemeClr val="accent1"/>
              </a:buClr>
              <a:buFont typeface="Trebuchet MS"/>
              <a:buChar char=""/>
              <a:defRPr/>
            </a:lvl3pPr>
            <a:lvl4pPr indent="-167639" marL="1600200" rtl="0" algn="l">
              <a:spcBef>
                <a:spcPts val="1000"/>
              </a:spcBef>
              <a:spcAft>
                <a:spcPts val="0"/>
              </a:spcAft>
              <a:buClr>
                <a:schemeClr val="accent1"/>
              </a:buClr>
              <a:buFont typeface="Trebuchet MS"/>
              <a:buChar char=""/>
              <a:defRPr/>
            </a:lvl4pPr>
            <a:lvl5pPr indent="-167639" marL="2057400" rtl="0" algn="l">
              <a:spcBef>
                <a:spcPts val="1000"/>
              </a:spcBef>
              <a:spcAft>
                <a:spcPts val="0"/>
              </a:spcAft>
              <a:buClr>
                <a:schemeClr val="accent1"/>
              </a:buClr>
              <a:buFont typeface="Trebuchet MS"/>
              <a:buChar char=""/>
              <a:defRPr/>
            </a:lvl5pPr>
            <a:lvl6pPr indent="-167639" marL="2514600" rtl="0" algn="l">
              <a:spcBef>
                <a:spcPts val="1000"/>
              </a:spcBef>
              <a:spcAft>
                <a:spcPts val="0"/>
              </a:spcAft>
              <a:buClr>
                <a:schemeClr val="accent1"/>
              </a:buClr>
              <a:buFont typeface="Trebuchet MS"/>
              <a:buChar char=""/>
              <a:defRPr/>
            </a:lvl6pPr>
            <a:lvl7pPr indent="-167639" marL="2971800" rtl="0" algn="l">
              <a:spcBef>
                <a:spcPts val="1000"/>
              </a:spcBef>
              <a:spcAft>
                <a:spcPts val="0"/>
              </a:spcAft>
              <a:buClr>
                <a:schemeClr val="accent1"/>
              </a:buClr>
              <a:buFont typeface="Trebuchet MS"/>
              <a:buChar char=""/>
              <a:defRPr/>
            </a:lvl7pPr>
            <a:lvl8pPr indent="-167640" marL="3429000" rtl="0" algn="l">
              <a:spcBef>
                <a:spcPts val="1000"/>
              </a:spcBef>
              <a:spcAft>
                <a:spcPts val="0"/>
              </a:spcAft>
              <a:buClr>
                <a:schemeClr val="accent1"/>
              </a:buClr>
              <a:buFont typeface="Trebuchet MS"/>
              <a:buChar char=""/>
              <a:defRPr/>
            </a:lvl8pPr>
            <a:lvl9pPr indent="-167640" marL="3886200" rtl="0" algn="l">
              <a:spcBef>
                <a:spcPts val="1000"/>
              </a:spcBef>
              <a:spcAft>
                <a:spcPts val="0"/>
              </a:spcAft>
              <a:buClr>
                <a:schemeClr val="accent1"/>
              </a:buClr>
              <a:buFont typeface="Trebuchet MS"/>
              <a:buChar char=""/>
              <a:defRPr/>
            </a:lvl9pPr>
          </a:lstStyle>
          <a:p/>
        </p:txBody>
      </p:sp>
      <p:sp>
        <p:nvSpPr>
          <p:cNvPr id="58" name="Shape 58"/>
          <p:cNvSpPr txBox="1"/>
          <p:nvPr>
            <p:ph idx="10" type="dt"/>
          </p:nvPr>
        </p:nvSpPr>
        <p:spPr>
          <a:xfrm>
            <a:off x="7205132" y="6041362"/>
            <a:ext cx="911938" cy="365125"/>
          </a:xfrm>
          <a:prstGeom prst="rect">
            <a:avLst/>
          </a:prstGeom>
          <a:noFill/>
          <a:ln>
            <a:noFill/>
          </a:ln>
        </p:spPr>
        <p:txBody>
          <a:bodyPr anchorCtr="0" anchor="ctr"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9" name="Shape 59"/>
          <p:cNvSpPr txBox="1"/>
          <p:nvPr>
            <p:ph idx="11" type="ftr"/>
          </p:nvPr>
        </p:nvSpPr>
        <p:spPr>
          <a:xfrm>
            <a:off x="677333" y="6041362"/>
            <a:ext cx="6297612"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60" name="Shape 60"/>
          <p:cNvSpPr txBox="1"/>
          <p:nvPr>
            <p:ph idx="12" type="sldNum"/>
          </p:nvPr>
        </p:nvSpPr>
        <p:spPr>
          <a:xfrm>
            <a:off x="8590663" y="6041362"/>
            <a:ext cx="683339" cy="365125"/>
          </a:xfrm>
          <a:prstGeom prst="rect">
            <a:avLst/>
          </a:prstGeom>
          <a:noFill/>
          <a:ln>
            <a:noFill/>
          </a:ln>
        </p:spPr>
        <p:txBody>
          <a:bodyPr anchorCtr="0" anchor="ctr"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61" name="Shape 61"/>
        <p:cNvGrpSpPr/>
        <p:nvPr/>
      </p:nvGrpSpPr>
      <p:grpSpPr>
        <a:xfrm>
          <a:off x="0" y="0"/>
          <a:ext cx="0" cy="0"/>
          <a:chOff x="0" y="0"/>
          <a:chExt cx="0" cy="0"/>
        </a:xfrm>
      </p:grpSpPr>
      <p:sp>
        <p:nvSpPr>
          <p:cNvPr id="62" name="Shape 62"/>
          <p:cNvSpPr txBox="1"/>
          <p:nvPr>
            <p:ph type="title"/>
          </p:nvPr>
        </p:nvSpPr>
        <p:spPr>
          <a:xfrm>
            <a:off x="677333" y="609600"/>
            <a:ext cx="8596668" cy="1320800"/>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3" name="Shape 63"/>
          <p:cNvSpPr txBox="1"/>
          <p:nvPr>
            <p:ph idx="1" type="body"/>
          </p:nvPr>
        </p:nvSpPr>
        <p:spPr>
          <a:xfrm>
            <a:off x="675745" y="2160983"/>
            <a:ext cx="4185622" cy="576262"/>
          </a:xfrm>
          <a:prstGeom prst="rect">
            <a:avLst/>
          </a:prstGeom>
          <a:noFill/>
          <a:ln>
            <a:noFill/>
          </a:ln>
        </p:spPr>
        <p:txBody>
          <a:bodyPr anchorCtr="0" anchor="b" bIns="91425" lIns="91425" rIns="91425" tIns="91425"/>
          <a:lstStyle>
            <a:lvl1pPr indent="0" marL="0" rtl="0">
              <a:spcBef>
                <a:spcPts val="0"/>
              </a:spcBef>
              <a:buFont typeface="Trebuchet MS"/>
              <a:buNone/>
              <a:defRPr/>
            </a:lvl1pPr>
            <a:lvl2pPr indent="0" marL="457200" rtl="0">
              <a:spcBef>
                <a:spcPts val="0"/>
              </a:spcBef>
              <a:buFont typeface="Trebuchet MS"/>
              <a:buNone/>
              <a:defRPr/>
            </a:lvl2pPr>
            <a:lvl3pPr indent="0" marL="914400" rtl="0">
              <a:spcBef>
                <a:spcPts val="0"/>
              </a:spcBef>
              <a:buFont typeface="Trebuchet MS"/>
              <a:buNone/>
              <a:defRPr/>
            </a:lvl3pPr>
            <a:lvl4pPr indent="0" marL="1371600" rtl="0">
              <a:spcBef>
                <a:spcPts val="0"/>
              </a:spcBef>
              <a:buFont typeface="Trebuchet MS"/>
              <a:buNone/>
              <a:defRPr/>
            </a:lvl4pPr>
            <a:lvl5pPr indent="0" marL="1828800" rtl="0">
              <a:spcBef>
                <a:spcPts val="0"/>
              </a:spcBef>
              <a:buFont typeface="Trebuchet MS"/>
              <a:buNone/>
              <a:defRPr/>
            </a:lvl5pPr>
            <a:lvl6pPr indent="0" marL="2286000" rtl="0">
              <a:spcBef>
                <a:spcPts val="0"/>
              </a:spcBef>
              <a:buFont typeface="Trebuchet MS"/>
              <a:buNone/>
              <a:defRPr/>
            </a:lvl6pPr>
            <a:lvl7pPr indent="0" marL="2743200" rtl="0">
              <a:spcBef>
                <a:spcPts val="0"/>
              </a:spcBef>
              <a:buFont typeface="Trebuchet MS"/>
              <a:buNone/>
              <a:defRPr/>
            </a:lvl7pPr>
            <a:lvl8pPr indent="0" marL="3200400" rtl="0">
              <a:spcBef>
                <a:spcPts val="0"/>
              </a:spcBef>
              <a:buFont typeface="Trebuchet MS"/>
              <a:buNone/>
              <a:defRPr/>
            </a:lvl8pPr>
            <a:lvl9pPr indent="0" marL="3657600" rtl="0">
              <a:spcBef>
                <a:spcPts val="0"/>
              </a:spcBef>
              <a:buFont typeface="Trebuchet MS"/>
              <a:buNone/>
              <a:defRPr/>
            </a:lvl9pPr>
          </a:lstStyle>
          <a:p/>
        </p:txBody>
      </p:sp>
      <p:sp>
        <p:nvSpPr>
          <p:cNvPr id="64" name="Shape 64"/>
          <p:cNvSpPr txBox="1"/>
          <p:nvPr>
            <p:ph idx="2" type="body"/>
          </p:nvPr>
        </p:nvSpPr>
        <p:spPr>
          <a:xfrm>
            <a:off x="675745" y="2737244"/>
            <a:ext cx="4185622" cy="3304117"/>
          </a:xfrm>
          <a:prstGeom prst="rect">
            <a:avLst/>
          </a:prstGeom>
          <a:noFill/>
          <a:ln>
            <a:noFill/>
          </a:ln>
        </p:spPr>
        <p:txBody>
          <a:bodyPr anchorCtr="0" anchor="t" bIns="91425" lIns="91425" rIns="91425" tIns="91425"/>
          <a:lstStyle>
            <a:lvl1pPr indent="-251459" marL="342900" rtl="0" algn="l">
              <a:spcBef>
                <a:spcPts val="1000"/>
              </a:spcBef>
              <a:spcAft>
                <a:spcPts val="0"/>
              </a:spcAft>
              <a:buClr>
                <a:schemeClr val="accent1"/>
              </a:buClr>
              <a:buFont typeface="Trebuchet MS"/>
              <a:buChar char=""/>
              <a:defRPr/>
            </a:lvl1pPr>
            <a:lvl2pPr indent="-204469" marL="742950" rtl="0" algn="l">
              <a:spcBef>
                <a:spcPts val="1000"/>
              </a:spcBef>
              <a:spcAft>
                <a:spcPts val="0"/>
              </a:spcAft>
              <a:buClr>
                <a:schemeClr val="accent1"/>
              </a:buClr>
              <a:buFont typeface="Trebuchet MS"/>
              <a:buChar char=""/>
              <a:defRPr/>
            </a:lvl2pPr>
            <a:lvl3pPr indent="-157480" marL="1143000" rtl="0" algn="l">
              <a:spcBef>
                <a:spcPts val="1000"/>
              </a:spcBef>
              <a:spcAft>
                <a:spcPts val="0"/>
              </a:spcAft>
              <a:buClr>
                <a:schemeClr val="accent1"/>
              </a:buClr>
              <a:buFont typeface="Trebuchet MS"/>
              <a:buChar char=""/>
              <a:defRPr/>
            </a:lvl3pPr>
            <a:lvl4pPr indent="-167639" marL="1600200" rtl="0" algn="l">
              <a:spcBef>
                <a:spcPts val="1000"/>
              </a:spcBef>
              <a:spcAft>
                <a:spcPts val="0"/>
              </a:spcAft>
              <a:buClr>
                <a:schemeClr val="accent1"/>
              </a:buClr>
              <a:buFont typeface="Trebuchet MS"/>
              <a:buChar char=""/>
              <a:defRPr/>
            </a:lvl4pPr>
            <a:lvl5pPr indent="-167639" marL="2057400" rtl="0" algn="l">
              <a:spcBef>
                <a:spcPts val="1000"/>
              </a:spcBef>
              <a:spcAft>
                <a:spcPts val="0"/>
              </a:spcAft>
              <a:buClr>
                <a:schemeClr val="accent1"/>
              </a:buClr>
              <a:buFont typeface="Trebuchet MS"/>
              <a:buChar char=""/>
              <a:defRPr/>
            </a:lvl5pPr>
            <a:lvl6pPr indent="-167639" marL="2514600" rtl="0" algn="l">
              <a:spcBef>
                <a:spcPts val="1000"/>
              </a:spcBef>
              <a:spcAft>
                <a:spcPts val="0"/>
              </a:spcAft>
              <a:buClr>
                <a:schemeClr val="accent1"/>
              </a:buClr>
              <a:buFont typeface="Trebuchet MS"/>
              <a:buChar char=""/>
              <a:defRPr/>
            </a:lvl6pPr>
            <a:lvl7pPr indent="-167639" marL="2971800" rtl="0" algn="l">
              <a:spcBef>
                <a:spcPts val="1000"/>
              </a:spcBef>
              <a:spcAft>
                <a:spcPts val="0"/>
              </a:spcAft>
              <a:buClr>
                <a:schemeClr val="accent1"/>
              </a:buClr>
              <a:buFont typeface="Trebuchet MS"/>
              <a:buChar char=""/>
              <a:defRPr/>
            </a:lvl7pPr>
            <a:lvl8pPr indent="-167640" marL="3429000" rtl="0" algn="l">
              <a:spcBef>
                <a:spcPts val="1000"/>
              </a:spcBef>
              <a:spcAft>
                <a:spcPts val="0"/>
              </a:spcAft>
              <a:buClr>
                <a:schemeClr val="accent1"/>
              </a:buClr>
              <a:buFont typeface="Trebuchet MS"/>
              <a:buChar char=""/>
              <a:defRPr/>
            </a:lvl8pPr>
            <a:lvl9pPr indent="-167640" marL="3886200" rtl="0" algn="l">
              <a:spcBef>
                <a:spcPts val="1000"/>
              </a:spcBef>
              <a:spcAft>
                <a:spcPts val="0"/>
              </a:spcAft>
              <a:buClr>
                <a:schemeClr val="accent1"/>
              </a:buClr>
              <a:buFont typeface="Trebuchet MS"/>
              <a:buChar char=""/>
              <a:defRPr/>
            </a:lvl9pPr>
          </a:lstStyle>
          <a:p/>
        </p:txBody>
      </p:sp>
      <p:sp>
        <p:nvSpPr>
          <p:cNvPr id="65" name="Shape 65"/>
          <p:cNvSpPr txBox="1"/>
          <p:nvPr>
            <p:ph idx="3" type="body"/>
          </p:nvPr>
        </p:nvSpPr>
        <p:spPr>
          <a:xfrm>
            <a:off x="5088382" y="2160983"/>
            <a:ext cx="4185617" cy="576262"/>
          </a:xfrm>
          <a:prstGeom prst="rect">
            <a:avLst/>
          </a:prstGeom>
          <a:noFill/>
          <a:ln>
            <a:noFill/>
          </a:ln>
        </p:spPr>
        <p:txBody>
          <a:bodyPr anchorCtr="0" anchor="b" bIns="91425" lIns="91425" rIns="91425" tIns="91425"/>
          <a:lstStyle>
            <a:lvl1pPr indent="0" marL="0" rtl="0">
              <a:spcBef>
                <a:spcPts val="0"/>
              </a:spcBef>
              <a:buFont typeface="Trebuchet MS"/>
              <a:buNone/>
              <a:defRPr/>
            </a:lvl1pPr>
            <a:lvl2pPr indent="0" marL="457200" rtl="0">
              <a:spcBef>
                <a:spcPts val="0"/>
              </a:spcBef>
              <a:buFont typeface="Trebuchet MS"/>
              <a:buNone/>
              <a:defRPr/>
            </a:lvl2pPr>
            <a:lvl3pPr indent="0" marL="914400" rtl="0">
              <a:spcBef>
                <a:spcPts val="0"/>
              </a:spcBef>
              <a:buFont typeface="Trebuchet MS"/>
              <a:buNone/>
              <a:defRPr/>
            </a:lvl3pPr>
            <a:lvl4pPr indent="0" marL="1371600" rtl="0">
              <a:spcBef>
                <a:spcPts val="0"/>
              </a:spcBef>
              <a:buFont typeface="Trebuchet MS"/>
              <a:buNone/>
              <a:defRPr/>
            </a:lvl4pPr>
            <a:lvl5pPr indent="0" marL="1828800" rtl="0">
              <a:spcBef>
                <a:spcPts val="0"/>
              </a:spcBef>
              <a:buFont typeface="Trebuchet MS"/>
              <a:buNone/>
              <a:defRPr/>
            </a:lvl5pPr>
            <a:lvl6pPr indent="0" marL="2286000" rtl="0">
              <a:spcBef>
                <a:spcPts val="0"/>
              </a:spcBef>
              <a:buFont typeface="Trebuchet MS"/>
              <a:buNone/>
              <a:defRPr/>
            </a:lvl6pPr>
            <a:lvl7pPr indent="0" marL="2743200" rtl="0">
              <a:spcBef>
                <a:spcPts val="0"/>
              </a:spcBef>
              <a:buFont typeface="Trebuchet MS"/>
              <a:buNone/>
              <a:defRPr/>
            </a:lvl7pPr>
            <a:lvl8pPr indent="0" marL="3200400" rtl="0">
              <a:spcBef>
                <a:spcPts val="0"/>
              </a:spcBef>
              <a:buFont typeface="Trebuchet MS"/>
              <a:buNone/>
              <a:defRPr/>
            </a:lvl8pPr>
            <a:lvl9pPr indent="0" marL="3657600" rtl="0">
              <a:spcBef>
                <a:spcPts val="0"/>
              </a:spcBef>
              <a:buFont typeface="Trebuchet MS"/>
              <a:buNone/>
              <a:defRPr/>
            </a:lvl9pPr>
          </a:lstStyle>
          <a:p/>
        </p:txBody>
      </p:sp>
      <p:sp>
        <p:nvSpPr>
          <p:cNvPr id="66" name="Shape 66"/>
          <p:cNvSpPr txBox="1"/>
          <p:nvPr>
            <p:ph idx="4" type="body"/>
          </p:nvPr>
        </p:nvSpPr>
        <p:spPr>
          <a:xfrm>
            <a:off x="5088383" y="2737244"/>
            <a:ext cx="4185616" cy="3304117"/>
          </a:xfrm>
          <a:prstGeom prst="rect">
            <a:avLst/>
          </a:prstGeom>
          <a:noFill/>
          <a:ln>
            <a:noFill/>
          </a:ln>
        </p:spPr>
        <p:txBody>
          <a:bodyPr anchorCtr="0" anchor="t" bIns="91425" lIns="91425" rIns="91425" tIns="91425"/>
          <a:lstStyle>
            <a:lvl1pPr indent="-251459" marL="342900" rtl="0" algn="l">
              <a:spcBef>
                <a:spcPts val="1000"/>
              </a:spcBef>
              <a:spcAft>
                <a:spcPts val="0"/>
              </a:spcAft>
              <a:buClr>
                <a:schemeClr val="accent1"/>
              </a:buClr>
              <a:buFont typeface="Trebuchet MS"/>
              <a:buChar char=""/>
              <a:defRPr/>
            </a:lvl1pPr>
            <a:lvl2pPr indent="-204469" marL="742950" rtl="0" algn="l">
              <a:spcBef>
                <a:spcPts val="1000"/>
              </a:spcBef>
              <a:spcAft>
                <a:spcPts val="0"/>
              </a:spcAft>
              <a:buClr>
                <a:schemeClr val="accent1"/>
              </a:buClr>
              <a:buFont typeface="Trebuchet MS"/>
              <a:buChar char=""/>
              <a:defRPr/>
            </a:lvl2pPr>
            <a:lvl3pPr indent="-157480" marL="1143000" rtl="0" algn="l">
              <a:spcBef>
                <a:spcPts val="1000"/>
              </a:spcBef>
              <a:spcAft>
                <a:spcPts val="0"/>
              </a:spcAft>
              <a:buClr>
                <a:schemeClr val="accent1"/>
              </a:buClr>
              <a:buFont typeface="Trebuchet MS"/>
              <a:buChar char=""/>
              <a:defRPr/>
            </a:lvl3pPr>
            <a:lvl4pPr indent="-167639" marL="1600200" rtl="0" algn="l">
              <a:spcBef>
                <a:spcPts val="1000"/>
              </a:spcBef>
              <a:spcAft>
                <a:spcPts val="0"/>
              </a:spcAft>
              <a:buClr>
                <a:schemeClr val="accent1"/>
              </a:buClr>
              <a:buFont typeface="Trebuchet MS"/>
              <a:buChar char=""/>
              <a:defRPr/>
            </a:lvl4pPr>
            <a:lvl5pPr indent="-167639" marL="2057400" rtl="0" algn="l">
              <a:spcBef>
                <a:spcPts val="1000"/>
              </a:spcBef>
              <a:spcAft>
                <a:spcPts val="0"/>
              </a:spcAft>
              <a:buClr>
                <a:schemeClr val="accent1"/>
              </a:buClr>
              <a:buFont typeface="Trebuchet MS"/>
              <a:buChar char=""/>
              <a:defRPr/>
            </a:lvl5pPr>
            <a:lvl6pPr indent="-167639" marL="2514600" rtl="0" algn="l">
              <a:spcBef>
                <a:spcPts val="1000"/>
              </a:spcBef>
              <a:spcAft>
                <a:spcPts val="0"/>
              </a:spcAft>
              <a:buClr>
                <a:schemeClr val="accent1"/>
              </a:buClr>
              <a:buFont typeface="Trebuchet MS"/>
              <a:buChar char=""/>
              <a:defRPr/>
            </a:lvl6pPr>
            <a:lvl7pPr indent="-167639" marL="2971800" rtl="0" algn="l">
              <a:spcBef>
                <a:spcPts val="1000"/>
              </a:spcBef>
              <a:spcAft>
                <a:spcPts val="0"/>
              </a:spcAft>
              <a:buClr>
                <a:schemeClr val="accent1"/>
              </a:buClr>
              <a:buFont typeface="Trebuchet MS"/>
              <a:buChar char=""/>
              <a:defRPr/>
            </a:lvl7pPr>
            <a:lvl8pPr indent="-167640" marL="3429000" rtl="0" algn="l">
              <a:spcBef>
                <a:spcPts val="1000"/>
              </a:spcBef>
              <a:spcAft>
                <a:spcPts val="0"/>
              </a:spcAft>
              <a:buClr>
                <a:schemeClr val="accent1"/>
              </a:buClr>
              <a:buFont typeface="Trebuchet MS"/>
              <a:buChar char=""/>
              <a:defRPr/>
            </a:lvl8pPr>
            <a:lvl9pPr indent="-167640" marL="3886200" rtl="0" algn="l">
              <a:spcBef>
                <a:spcPts val="1000"/>
              </a:spcBef>
              <a:spcAft>
                <a:spcPts val="0"/>
              </a:spcAft>
              <a:buClr>
                <a:schemeClr val="accent1"/>
              </a:buClr>
              <a:buFont typeface="Trebuchet MS"/>
              <a:buChar char=""/>
              <a:defRPr/>
            </a:lvl9pPr>
          </a:lstStyle>
          <a:p/>
        </p:txBody>
      </p:sp>
      <p:sp>
        <p:nvSpPr>
          <p:cNvPr id="67" name="Shape 67"/>
          <p:cNvSpPr txBox="1"/>
          <p:nvPr>
            <p:ph idx="10" type="dt"/>
          </p:nvPr>
        </p:nvSpPr>
        <p:spPr>
          <a:xfrm>
            <a:off x="7205132" y="6041362"/>
            <a:ext cx="911938" cy="365125"/>
          </a:xfrm>
          <a:prstGeom prst="rect">
            <a:avLst/>
          </a:prstGeom>
          <a:noFill/>
          <a:ln>
            <a:noFill/>
          </a:ln>
        </p:spPr>
        <p:txBody>
          <a:bodyPr anchorCtr="0" anchor="ctr"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68" name="Shape 68"/>
          <p:cNvSpPr txBox="1"/>
          <p:nvPr>
            <p:ph idx="11" type="ftr"/>
          </p:nvPr>
        </p:nvSpPr>
        <p:spPr>
          <a:xfrm>
            <a:off x="677333" y="6041362"/>
            <a:ext cx="6297612"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69" name="Shape 69"/>
          <p:cNvSpPr txBox="1"/>
          <p:nvPr>
            <p:ph idx="12" type="sldNum"/>
          </p:nvPr>
        </p:nvSpPr>
        <p:spPr>
          <a:xfrm>
            <a:off x="8590663" y="6041362"/>
            <a:ext cx="683339" cy="365125"/>
          </a:xfrm>
          <a:prstGeom prst="rect">
            <a:avLst/>
          </a:prstGeom>
          <a:noFill/>
          <a:ln>
            <a:noFill/>
          </a:ln>
        </p:spPr>
        <p:txBody>
          <a:bodyPr anchorCtr="0" anchor="ctr"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70" name="Shape 70"/>
        <p:cNvGrpSpPr/>
        <p:nvPr/>
      </p:nvGrpSpPr>
      <p:grpSpPr>
        <a:xfrm>
          <a:off x="0" y="0"/>
          <a:ext cx="0" cy="0"/>
          <a:chOff x="0" y="0"/>
          <a:chExt cx="0" cy="0"/>
        </a:xfrm>
      </p:grpSpPr>
      <p:sp>
        <p:nvSpPr>
          <p:cNvPr id="71" name="Shape 71"/>
          <p:cNvSpPr txBox="1"/>
          <p:nvPr>
            <p:ph type="title"/>
          </p:nvPr>
        </p:nvSpPr>
        <p:spPr>
          <a:xfrm>
            <a:off x="677333" y="609600"/>
            <a:ext cx="8596668" cy="1320800"/>
          </a:xfrm>
          <a:prstGeom prst="rect">
            <a:avLst/>
          </a:prstGeom>
          <a:noFill/>
          <a:ln>
            <a:noFill/>
          </a:ln>
        </p:spPr>
        <p:txBody>
          <a:bodyPr anchorCtr="0" anchor="t" bIns="91425" lIns="91425" rIns="91425" tIns="91425"/>
          <a:lstStyle>
            <a:lvl1pPr rtl="0" algn="l">
              <a:spcBef>
                <a:spcPts val="0"/>
              </a:spcBef>
              <a:buClr>
                <a:schemeClr val="accent1"/>
              </a:buClr>
              <a:buFont typeface="Trebuchet MS"/>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72" name="Shape 72"/>
          <p:cNvSpPr txBox="1"/>
          <p:nvPr>
            <p:ph idx="10" type="dt"/>
          </p:nvPr>
        </p:nvSpPr>
        <p:spPr>
          <a:xfrm>
            <a:off x="7205132" y="6041362"/>
            <a:ext cx="911938" cy="365125"/>
          </a:xfrm>
          <a:prstGeom prst="rect">
            <a:avLst/>
          </a:prstGeom>
          <a:noFill/>
          <a:ln>
            <a:noFill/>
          </a:ln>
        </p:spPr>
        <p:txBody>
          <a:bodyPr anchorCtr="0" anchor="ctr"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73" name="Shape 73"/>
          <p:cNvSpPr txBox="1"/>
          <p:nvPr>
            <p:ph idx="11" type="ftr"/>
          </p:nvPr>
        </p:nvSpPr>
        <p:spPr>
          <a:xfrm>
            <a:off x="677333" y="6041362"/>
            <a:ext cx="6297612"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74" name="Shape 74"/>
          <p:cNvSpPr txBox="1"/>
          <p:nvPr>
            <p:ph idx="12" type="sldNum"/>
          </p:nvPr>
        </p:nvSpPr>
        <p:spPr>
          <a:xfrm>
            <a:off x="8590663" y="6041362"/>
            <a:ext cx="683339" cy="365125"/>
          </a:xfrm>
          <a:prstGeom prst="rect">
            <a:avLst/>
          </a:prstGeom>
          <a:noFill/>
          <a:ln>
            <a:noFill/>
          </a:ln>
        </p:spPr>
        <p:txBody>
          <a:bodyPr anchorCtr="0" anchor="ctr"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75" name="Shape 75"/>
        <p:cNvGrpSpPr/>
        <p:nvPr/>
      </p:nvGrpSpPr>
      <p:grpSpPr>
        <a:xfrm>
          <a:off x="0" y="0"/>
          <a:ext cx="0" cy="0"/>
          <a:chOff x="0" y="0"/>
          <a:chExt cx="0" cy="0"/>
        </a:xfrm>
      </p:grpSpPr>
      <p:sp>
        <p:nvSpPr>
          <p:cNvPr id="76" name="Shape 76"/>
          <p:cNvSpPr txBox="1"/>
          <p:nvPr>
            <p:ph idx="10" type="dt"/>
          </p:nvPr>
        </p:nvSpPr>
        <p:spPr>
          <a:xfrm>
            <a:off x="7205132" y="6041362"/>
            <a:ext cx="911938" cy="365125"/>
          </a:xfrm>
          <a:prstGeom prst="rect">
            <a:avLst/>
          </a:prstGeom>
          <a:noFill/>
          <a:ln>
            <a:noFill/>
          </a:ln>
        </p:spPr>
        <p:txBody>
          <a:bodyPr anchorCtr="0" anchor="ctr"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77" name="Shape 77"/>
          <p:cNvSpPr txBox="1"/>
          <p:nvPr>
            <p:ph idx="11" type="ftr"/>
          </p:nvPr>
        </p:nvSpPr>
        <p:spPr>
          <a:xfrm>
            <a:off x="677333" y="6041362"/>
            <a:ext cx="6297612"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78" name="Shape 78"/>
          <p:cNvSpPr txBox="1"/>
          <p:nvPr>
            <p:ph idx="12" type="sldNum"/>
          </p:nvPr>
        </p:nvSpPr>
        <p:spPr>
          <a:xfrm>
            <a:off x="8590663" y="6041362"/>
            <a:ext cx="683339" cy="365125"/>
          </a:xfrm>
          <a:prstGeom prst="rect">
            <a:avLst/>
          </a:prstGeom>
          <a:noFill/>
          <a:ln>
            <a:noFill/>
          </a:ln>
        </p:spPr>
        <p:txBody>
          <a:bodyPr anchorCtr="0" anchor="ctr"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79" name="Shape 79"/>
        <p:cNvGrpSpPr/>
        <p:nvPr/>
      </p:nvGrpSpPr>
      <p:grpSpPr>
        <a:xfrm>
          <a:off x="0" y="0"/>
          <a:ext cx="0" cy="0"/>
          <a:chOff x="0" y="0"/>
          <a:chExt cx="0" cy="0"/>
        </a:xfrm>
      </p:grpSpPr>
      <p:sp>
        <p:nvSpPr>
          <p:cNvPr id="80" name="Shape 80"/>
          <p:cNvSpPr txBox="1"/>
          <p:nvPr>
            <p:ph type="title"/>
          </p:nvPr>
        </p:nvSpPr>
        <p:spPr>
          <a:xfrm>
            <a:off x="677333" y="1498604"/>
            <a:ext cx="3854527" cy="1278465"/>
          </a:xfrm>
          <a:prstGeom prst="rect">
            <a:avLst/>
          </a:prstGeom>
          <a:noFill/>
          <a:ln>
            <a:noFill/>
          </a:ln>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81" name="Shape 81"/>
          <p:cNvSpPr txBox="1"/>
          <p:nvPr>
            <p:ph idx="1" type="body"/>
          </p:nvPr>
        </p:nvSpPr>
        <p:spPr>
          <a:xfrm>
            <a:off x="4760460" y="514924"/>
            <a:ext cx="4513540" cy="5526437"/>
          </a:xfrm>
          <a:prstGeom prst="rect">
            <a:avLst/>
          </a:prstGeom>
          <a:noFill/>
          <a:ln>
            <a:noFill/>
          </a:ln>
        </p:spPr>
        <p:txBody>
          <a:bodyPr anchorCtr="0" anchor="t" bIns="91425" lIns="91425" rIns="91425" tIns="91425"/>
          <a:lstStyle>
            <a:lvl1pPr indent="-251459" marL="342900" rtl="0" algn="l">
              <a:spcBef>
                <a:spcPts val="1000"/>
              </a:spcBef>
              <a:spcAft>
                <a:spcPts val="0"/>
              </a:spcAft>
              <a:buClr>
                <a:schemeClr val="accent1"/>
              </a:buClr>
              <a:buFont typeface="Trebuchet MS"/>
              <a:buChar char=""/>
              <a:defRPr/>
            </a:lvl1pPr>
            <a:lvl2pPr indent="-204469" marL="742950" rtl="0" algn="l">
              <a:spcBef>
                <a:spcPts val="1000"/>
              </a:spcBef>
              <a:spcAft>
                <a:spcPts val="0"/>
              </a:spcAft>
              <a:buClr>
                <a:schemeClr val="accent1"/>
              </a:buClr>
              <a:buFont typeface="Trebuchet MS"/>
              <a:buChar char=""/>
              <a:defRPr/>
            </a:lvl2pPr>
            <a:lvl3pPr indent="-157480" marL="1143000" rtl="0" algn="l">
              <a:spcBef>
                <a:spcPts val="1000"/>
              </a:spcBef>
              <a:spcAft>
                <a:spcPts val="0"/>
              </a:spcAft>
              <a:buClr>
                <a:schemeClr val="accent1"/>
              </a:buClr>
              <a:buFont typeface="Trebuchet MS"/>
              <a:buChar char=""/>
              <a:defRPr/>
            </a:lvl3pPr>
            <a:lvl4pPr indent="-167639" marL="1600200" rtl="0" algn="l">
              <a:spcBef>
                <a:spcPts val="1000"/>
              </a:spcBef>
              <a:spcAft>
                <a:spcPts val="0"/>
              </a:spcAft>
              <a:buClr>
                <a:schemeClr val="accent1"/>
              </a:buClr>
              <a:buFont typeface="Trebuchet MS"/>
              <a:buChar char=""/>
              <a:defRPr/>
            </a:lvl4pPr>
            <a:lvl5pPr indent="-167639" marL="2057400" rtl="0" algn="l">
              <a:spcBef>
                <a:spcPts val="1000"/>
              </a:spcBef>
              <a:spcAft>
                <a:spcPts val="0"/>
              </a:spcAft>
              <a:buClr>
                <a:schemeClr val="accent1"/>
              </a:buClr>
              <a:buFont typeface="Trebuchet MS"/>
              <a:buChar char=""/>
              <a:defRPr/>
            </a:lvl5pPr>
            <a:lvl6pPr indent="-167639" marL="2514600" rtl="0" algn="l">
              <a:spcBef>
                <a:spcPts val="1000"/>
              </a:spcBef>
              <a:spcAft>
                <a:spcPts val="0"/>
              </a:spcAft>
              <a:buClr>
                <a:schemeClr val="accent1"/>
              </a:buClr>
              <a:buFont typeface="Trebuchet MS"/>
              <a:buChar char=""/>
              <a:defRPr/>
            </a:lvl6pPr>
            <a:lvl7pPr indent="-167639" marL="2971800" rtl="0" algn="l">
              <a:spcBef>
                <a:spcPts val="1000"/>
              </a:spcBef>
              <a:spcAft>
                <a:spcPts val="0"/>
              </a:spcAft>
              <a:buClr>
                <a:schemeClr val="accent1"/>
              </a:buClr>
              <a:buFont typeface="Trebuchet MS"/>
              <a:buChar char=""/>
              <a:defRPr/>
            </a:lvl7pPr>
            <a:lvl8pPr indent="-167640" marL="3429000" rtl="0" algn="l">
              <a:spcBef>
                <a:spcPts val="1000"/>
              </a:spcBef>
              <a:spcAft>
                <a:spcPts val="0"/>
              </a:spcAft>
              <a:buClr>
                <a:schemeClr val="accent1"/>
              </a:buClr>
              <a:buFont typeface="Trebuchet MS"/>
              <a:buChar char=""/>
              <a:defRPr/>
            </a:lvl8pPr>
            <a:lvl9pPr indent="-167640" marL="3886200" rtl="0" algn="l">
              <a:spcBef>
                <a:spcPts val="1000"/>
              </a:spcBef>
              <a:spcAft>
                <a:spcPts val="0"/>
              </a:spcAft>
              <a:buClr>
                <a:schemeClr val="accent1"/>
              </a:buClr>
              <a:buFont typeface="Trebuchet MS"/>
              <a:buChar char=""/>
              <a:defRPr/>
            </a:lvl9pPr>
          </a:lstStyle>
          <a:p/>
        </p:txBody>
      </p:sp>
      <p:sp>
        <p:nvSpPr>
          <p:cNvPr id="82" name="Shape 82"/>
          <p:cNvSpPr txBox="1"/>
          <p:nvPr>
            <p:ph idx="2" type="body"/>
          </p:nvPr>
        </p:nvSpPr>
        <p:spPr>
          <a:xfrm>
            <a:off x="677333" y="2777068"/>
            <a:ext cx="3854527" cy="2584448"/>
          </a:xfrm>
          <a:prstGeom prst="rect">
            <a:avLst/>
          </a:prstGeom>
          <a:noFill/>
          <a:ln>
            <a:noFill/>
          </a:ln>
        </p:spPr>
        <p:txBody>
          <a:bodyPr anchorCtr="0" anchor="t" bIns="91425" lIns="91425" rIns="91425" tIns="91425"/>
          <a:lstStyle>
            <a:lvl1pPr indent="0" marL="0" rtl="0">
              <a:spcBef>
                <a:spcPts val="0"/>
              </a:spcBef>
              <a:buFont typeface="Trebuchet MS"/>
              <a:buNone/>
              <a:defRPr/>
            </a:lvl1pPr>
            <a:lvl2pPr indent="-12562" marL="457063" rtl="0">
              <a:spcBef>
                <a:spcPts val="0"/>
              </a:spcBef>
              <a:buFont typeface="Trebuchet MS"/>
              <a:buNone/>
              <a:defRPr/>
            </a:lvl2pPr>
            <a:lvl3pPr indent="-12425" marL="914126" rtl="0">
              <a:spcBef>
                <a:spcPts val="0"/>
              </a:spcBef>
              <a:buFont typeface="Trebuchet MS"/>
              <a:buNone/>
              <a:defRPr/>
            </a:lvl3pPr>
            <a:lvl4pPr indent="-12288" marL="1371189" rtl="0">
              <a:spcBef>
                <a:spcPts val="0"/>
              </a:spcBef>
              <a:buFont typeface="Trebuchet MS"/>
              <a:buNone/>
              <a:defRPr/>
            </a:lvl4pPr>
            <a:lvl5pPr indent="-12151" marL="1828251" rtl="0">
              <a:spcBef>
                <a:spcPts val="0"/>
              </a:spcBef>
              <a:buFont typeface="Trebuchet MS"/>
              <a:buNone/>
              <a:defRPr/>
            </a:lvl5pPr>
            <a:lvl6pPr indent="-12013" marL="2285314" rtl="0">
              <a:spcBef>
                <a:spcPts val="0"/>
              </a:spcBef>
              <a:buFont typeface="Trebuchet MS"/>
              <a:buNone/>
              <a:defRPr/>
            </a:lvl6pPr>
            <a:lvl7pPr indent="-11876" marL="2742377" rtl="0">
              <a:spcBef>
                <a:spcPts val="0"/>
              </a:spcBef>
              <a:buFont typeface="Trebuchet MS"/>
              <a:buNone/>
              <a:defRPr/>
            </a:lvl7pPr>
            <a:lvl8pPr indent="-11739" marL="3199440" rtl="0">
              <a:spcBef>
                <a:spcPts val="0"/>
              </a:spcBef>
              <a:buFont typeface="Trebuchet MS"/>
              <a:buNone/>
              <a:defRPr/>
            </a:lvl8pPr>
            <a:lvl9pPr indent="-11603" marL="3656503" rtl="0">
              <a:spcBef>
                <a:spcPts val="0"/>
              </a:spcBef>
              <a:buFont typeface="Trebuchet MS"/>
              <a:buNone/>
              <a:defRPr/>
            </a:lvl9pPr>
          </a:lstStyle>
          <a:p/>
        </p:txBody>
      </p:sp>
      <p:sp>
        <p:nvSpPr>
          <p:cNvPr id="83" name="Shape 83"/>
          <p:cNvSpPr txBox="1"/>
          <p:nvPr>
            <p:ph idx="10" type="dt"/>
          </p:nvPr>
        </p:nvSpPr>
        <p:spPr>
          <a:xfrm>
            <a:off x="7205132" y="6041362"/>
            <a:ext cx="911938" cy="365125"/>
          </a:xfrm>
          <a:prstGeom prst="rect">
            <a:avLst/>
          </a:prstGeom>
          <a:noFill/>
          <a:ln>
            <a:noFill/>
          </a:ln>
        </p:spPr>
        <p:txBody>
          <a:bodyPr anchorCtr="0" anchor="ctr"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84" name="Shape 84"/>
          <p:cNvSpPr txBox="1"/>
          <p:nvPr>
            <p:ph idx="11" type="ftr"/>
          </p:nvPr>
        </p:nvSpPr>
        <p:spPr>
          <a:xfrm>
            <a:off x="677333" y="6041362"/>
            <a:ext cx="6297612"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85" name="Shape 85"/>
          <p:cNvSpPr txBox="1"/>
          <p:nvPr>
            <p:ph idx="12" type="sldNum"/>
          </p:nvPr>
        </p:nvSpPr>
        <p:spPr>
          <a:xfrm>
            <a:off x="8590663" y="6041362"/>
            <a:ext cx="683339" cy="365125"/>
          </a:xfrm>
          <a:prstGeom prst="rect">
            <a:avLst/>
          </a:prstGeom>
          <a:noFill/>
          <a:ln>
            <a:noFill/>
          </a:ln>
        </p:spPr>
        <p:txBody>
          <a:bodyPr anchorCtr="0" anchor="ctr"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86" name="Shape 86"/>
        <p:cNvGrpSpPr/>
        <p:nvPr/>
      </p:nvGrpSpPr>
      <p:grpSpPr>
        <a:xfrm>
          <a:off x="0" y="0"/>
          <a:ext cx="0" cy="0"/>
          <a:chOff x="0" y="0"/>
          <a:chExt cx="0" cy="0"/>
        </a:xfrm>
      </p:grpSpPr>
      <p:sp>
        <p:nvSpPr>
          <p:cNvPr id="87" name="Shape 87"/>
          <p:cNvSpPr txBox="1"/>
          <p:nvPr>
            <p:ph type="title"/>
          </p:nvPr>
        </p:nvSpPr>
        <p:spPr>
          <a:xfrm>
            <a:off x="677333" y="4800600"/>
            <a:ext cx="8596667" cy="566737"/>
          </a:xfrm>
          <a:prstGeom prst="rect">
            <a:avLst/>
          </a:prstGeom>
          <a:noFill/>
          <a:ln>
            <a:noFill/>
          </a:ln>
        </p:spPr>
        <p:txBody>
          <a:bodyPr anchorCtr="0" anchor="b"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88" name="Shape 88"/>
          <p:cNvSpPr/>
          <p:nvPr>
            <p:ph idx="2" type="pic"/>
          </p:nvPr>
        </p:nvSpPr>
        <p:spPr>
          <a:xfrm>
            <a:off x="677333" y="609600"/>
            <a:ext cx="8596668" cy="3845718"/>
          </a:xfrm>
          <a:prstGeom prst="rect">
            <a:avLst/>
          </a:prstGeom>
          <a:noFill/>
          <a:ln>
            <a:noFill/>
          </a:ln>
        </p:spPr>
      </p:sp>
      <p:sp>
        <p:nvSpPr>
          <p:cNvPr id="89" name="Shape 89"/>
          <p:cNvSpPr txBox="1"/>
          <p:nvPr>
            <p:ph idx="1" type="body"/>
          </p:nvPr>
        </p:nvSpPr>
        <p:spPr>
          <a:xfrm>
            <a:off x="677333" y="5367337"/>
            <a:ext cx="8596667" cy="674024"/>
          </a:xfrm>
          <a:prstGeom prst="rect">
            <a:avLst/>
          </a:prstGeom>
          <a:noFill/>
          <a:ln>
            <a:noFill/>
          </a:ln>
        </p:spPr>
        <p:txBody>
          <a:bodyPr anchorCtr="0" anchor="t" bIns="91425" lIns="91425" rIns="91425" tIns="91425"/>
          <a:lstStyle>
            <a:lvl1pPr indent="0" marL="0" rtl="0">
              <a:spcBef>
                <a:spcPts val="0"/>
              </a:spcBef>
              <a:buFont typeface="Trebuchet MS"/>
              <a:buNone/>
              <a:defRPr/>
            </a:lvl1pPr>
            <a:lvl2pPr indent="0" marL="457200" rtl="0">
              <a:spcBef>
                <a:spcPts val="0"/>
              </a:spcBef>
              <a:buFont typeface="Trebuchet MS"/>
              <a:buNone/>
              <a:defRPr/>
            </a:lvl2pPr>
            <a:lvl3pPr indent="0" marL="914400" rtl="0">
              <a:spcBef>
                <a:spcPts val="0"/>
              </a:spcBef>
              <a:buFont typeface="Trebuchet MS"/>
              <a:buNone/>
              <a:defRPr/>
            </a:lvl3pPr>
            <a:lvl4pPr indent="0" marL="1371600" rtl="0">
              <a:spcBef>
                <a:spcPts val="0"/>
              </a:spcBef>
              <a:buFont typeface="Trebuchet MS"/>
              <a:buNone/>
              <a:defRPr/>
            </a:lvl4pPr>
            <a:lvl5pPr indent="0" marL="1828800" rtl="0">
              <a:spcBef>
                <a:spcPts val="0"/>
              </a:spcBef>
              <a:buFont typeface="Trebuchet MS"/>
              <a:buNone/>
              <a:defRPr/>
            </a:lvl5pPr>
            <a:lvl6pPr indent="0" marL="2286000" rtl="0">
              <a:spcBef>
                <a:spcPts val="0"/>
              </a:spcBef>
              <a:buFont typeface="Trebuchet MS"/>
              <a:buNone/>
              <a:defRPr/>
            </a:lvl6pPr>
            <a:lvl7pPr indent="0" marL="2743200" rtl="0">
              <a:spcBef>
                <a:spcPts val="0"/>
              </a:spcBef>
              <a:buFont typeface="Trebuchet MS"/>
              <a:buNone/>
              <a:defRPr/>
            </a:lvl7pPr>
            <a:lvl8pPr indent="0" marL="3200400" rtl="0">
              <a:spcBef>
                <a:spcPts val="0"/>
              </a:spcBef>
              <a:buFont typeface="Trebuchet MS"/>
              <a:buNone/>
              <a:defRPr/>
            </a:lvl8pPr>
            <a:lvl9pPr indent="0" marL="3657600" rtl="0">
              <a:spcBef>
                <a:spcPts val="0"/>
              </a:spcBef>
              <a:buFont typeface="Trebuchet MS"/>
              <a:buNone/>
              <a:defRPr/>
            </a:lvl9pPr>
          </a:lstStyle>
          <a:p/>
        </p:txBody>
      </p:sp>
      <p:sp>
        <p:nvSpPr>
          <p:cNvPr id="90" name="Shape 90"/>
          <p:cNvSpPr txBox="1"/>
          <p:nvPr>
            <p:ph idx="10" type="dt"/>
          </p:nvPr>
        </p:nvSpPr>
        <p:spPr>
          <a:xfrm>
            <a:off x="7205132" y="6041362"/>
            <a:ext cx="911938" cy="365125"/>
          </a:xfrm>
          <a:prstGeom prst="rect">
            <a:avLst/>
          </a:prstGeom>
          <a:noFill/>
          <a:ln>
            <a:noFill/>
          </a:ln>
        </p:spPr>
        <p:txBody>
          <a:bodyPr anchorCtr="0" anchor="ctr"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91" name="Shape 91"/>
          <p:cNvSpPr txBox="1"/>
          <p:nvPr>
            <p:ph idx="11" type="ftr"/>
          </p:nvPr>
        </p:nvSpPr>
        <p:spPr>
          <a:xfrm>
            <a:off x="677333" y="6041362"/>
            <a:ext cx="6297612"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92" name="Shape 92"/>
          <p:cNvSpPr txBox="1"/>
          <p:nvPr>
            <p:ph idx="12" type="sldNum"/>
          </p:nvPr>
        </p:nvSpPr>
        <p:spPr>
          <a:xfrm>
            <a:off x="8590663" y="6041362"/>
            <a:ext cx="683339" cy="365125"/>
          </a:xfrm>
          <a:prstGeom prst="rect">
            <a:avLst/>
          </a:prstGeom>
          <a:noFill/>
          <a:ln>
            <a:noFill/>
          </a:ln>
        </p:spPr>
        <p:txBody>
          <a:bodyPr anchorCtr="0" anchor="ctr"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2" Type="http://schemas.openxmlformats.org/officeDocument/2006/relationships/slideLayout" Target="../slideLayouts/slideLayout2.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 Type="http://schemas.openxmlformats.org/officeDocument/2006/relationships/slideLayout" Target="../slideLayouts/slideLayout1.xml"/><Relationship Id="rId4" Type="http://schemas.openxmlformats.org/officeDocument/2006/relationships/slideLayout" Target="../slideLayouts/slideLayout4.xml"/><Relationship Id="rId10" Type="http://schemas.openxmlformats.org/officeDocument/2006/relationships/slideLayout" Target="../slideLayouts/slideLayout10.xml"/><Relationship Id="rId3" Type="http://schemas.openxmlformats.org/officeDocument/2006/relationships/slideLayout" Target="../slideLayouts/slideLayout3.xml"/><Relationship Id="rId11" Type="http://schemas.openxmlformats.org/officeDocument/2006/relationships/slideLayout" Target="../slideLayouts/slideLayout11.xml"/><Relationship Id="rId9" Type="http://schemas.openxmlformats.org/officeDocument/2006/relationships/slideLayout" Target="../slideLayouts/slideLayout9.xml"/><Relationship Id="rId6" Type="http://schemas.openxmlformats.org/officeDocument/2006/relationships/slideLayout" Target="../slideLayouts/slideLayout6.xml"/><Relationship Id="rId5" Type="http://schemas.openxmlformats.org/officeDocument/2006/relationships/slideLayout" Target="../slideLayouts/slideLayout5.xml"/><Relationship Id="rId8" Type="http://schemas.openxmlformats.org/officeDocument/2006/relationships/slideLayout" Target="../slideLayouts/slideLayout8.xml"/><Relationship Id="rId7"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8" name="Shape 8"/>
        <p:cNvGrpSpPr/>
        <p:nvPr/>
      </p:nvGrpSpPr>
      <p:grpSpPr>
        <a:xfrm>
          <a:off x="0" y="0"/>
          <a:ext cx="0" cy="0"/>
          <a:chOff x="0" y="0"/>
          <a:chExt cx="0" cy="0"/>
        </a:xfrm>
      </p:grpSpPr>
      <p:grpSp>
        <p:nvGrpSpPr>
          <p:cNvPr id="9" name="Shape 9"/>
          <p:cNvGrpSpPr/>
          <p:nvPr/>
        </p:nvGrpSpPr>
        <p:grpSpPr>
          <a:xfrm>
            <a:off x="0" y="-8466"/>
            <a:ext cx="12192000" cy="6866467"/>
            <a:chOff x="0" y="-8466"/>
            <a:chExt cx="12192000" cy="6866467"/>
          </a:xfrm>
        </p:grpSpPr>
        <p:cxnSp>
          <p:nvCxnSpPr>
            <p:cNvPr id="10" name="Shape 10"/>
            <p:cNvCxnSpPr/>
            <p:nvPr/>
          </p:nvCxnSpPr>
          <p:spPr>
            <a:xfrm>
              <a:off x="9371011" y="0"/>
              <a:ext cx="1219199" cy="6858000"/>
            </a:xfrm>
            <a:prstGeom prst="straightConnector1">
              <a:avLst/>
            </a:prstGeom>
            <a:noFill/>
            <a:ln cap="flat" w="9525">
              <a:solidFill>
                <a:srgbClr val="BFBFBF"/>
              </a:solidFill>
              <a:prstDash val="solid"/>
              <a:round/>
              <a:headEnd len="med" w="med" type="none"/>
              <a:tailEnd len="med" w="med" type="none"/>
            </a:ln>
          </p:spPr>
        </p:cxnSp>
        <p:cxnSp>
          <p:nvCxnSpPr>
            <p:cNvPr id="11" name="Shape 11"/>
            <p:cNvCxnSpPr/>
            <p:nvPr/>
          </p:nvCxnSpPr>
          <p:spPr>
            <a:xfrm flipH="1">
              <a:off x="7425266" y="3681412"/>
              <a:ext cx="4763558" cy="3176586"/>
            </a:xfrm>
            <a:prstGeom prst="straightConnector1">
              <a:avLst/>
            </a:prstGeom>
            <a:noFill/>
            <a:ln cap="flat" w="9525">
              <a:solidFill>
                <a:srgbClr val="D8D8D8"/>
              </a:solidFill>
              <a:prstDash val="solid"/>
              <a:round/>
              <a:headEnd len="med" w="med" type="none"/>
              <a:tailEnd len="med" w="med" type="none"/>
            </a:ln>
          </p:spPr>
        </p:cxnSp>
        <p:sp>
          <p:nvSpPr>
            <p:cNvPr id="12" name="Shape 12"/>
            <p:cNvSpPr/>
            <p:nvPr/>
          </p:nvSpPr>
          <p:spPr>
            <a:xfrm>
              <a:off x="9181475" y="-8466"/>
              <a:ext cx="3007348" cy="6866466"/>
            </a:xfrm>
            <a:custGeom>
              <a:pathLst>
                <a:path extrusionOk="0" h="6866467" w="3007349">
                  <a:moveTo>
                    <a:pt x="2045532" y="0"/>
                  </a:moveTo>
                  <a:lnTo>
                    <a:pt x="3007349" y="0"/>
                  </a:lnTo>
                  <a:lnTo>
                    <a:pt x="3007349" y="6866467"/>
                  </a:lnTo>
                  <a:lnTo>
                    <a:pt x="0" y="6866467"/>
                  </a:lnTo>
                  <a:lnTo>
                    <a:pt x="2045532" y="0"/>
                  </a:lnTo>
                  <a:close/>
                </a:path>
              </a:pathLst>
            </a:custGeom>
            <a:solidFill>
              <a:schemeClr val="accent1">
                <a:alpha val="29803"/>
              </a:schemeClr>
            </a:solidFill>
            <a:ln>
              <a:noFill/>
            </a:ln>
          </p:spPr>
        </p:sp>
        <p:sp>
          <p:nvSpPr>
            <p:cNvPr id="13" name="Shape 13"/>
            <p:cNvSpPr/>
            <p:nvPr/>
          </p:nvSpPr>
          <p:spPr>
            <a:xfrm>
              <a:off x="9603442" y="-8466"/>
              <a:ext cx="2588558" cy="6866466"/>
            </a:xfrm>
            <a:custGeom>
              <a:pathLst>
                <a:path extrusionOk="0" h="6866467" w="2573311">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14" name="Shape 14"/>
            <p:cNvSpPr/>
            <p:nvPr/>
          </p:nvSpPr>
          <p:spPr>
            <a:xfrm>
              <a:off x="8932332" y="3048000"/>
              <a:ext cx="3259667" cy="3809999"/>
            </a:xfrm>
            <a:prstGeom prst="triangle">
              <a:avLst>
                <a:gd fmla="val 100000" name="adj"/>
              </a:avLst>
            </a:prstGeom>
            <a:solidFill>
              <a:schemeClr val="accent2">
                <a:alpha val="71764"/>
              </a:schemeClr>
            </a:solidFill>
            <a:ln>
              <a:noFill/>
            </a:ln>
          </p:spPr>
          <p:txBody>
            <a:bodyPr anchorCtr="0" anchor="ctr" bIns="91425" lIns="91425" rIns="91425" tIns="91425">
              <a:noAutofit/>
            </a:bodyPr>
            <a:lstStyle/>
            <a:p>
              <a:pPr>
                <a:spcBef>
                  <a:spcPts val="0"/>
                </a:spcBef>
                <a:buNone/>
              </a:pPr>
              <a:r>
                <a:t/>
              </a:r>
              <a:endParaRPr/>
            </a:p>
          </p:txBody>
        </p:sp>
        <p:sp>
          <p:nvSpPr>
            <p:cNvPr id="15" name="Shape 15"/>
            <p:cNvSpPr/>
            <p:nvPr/>
          </p:nvSpPr>
          <p:spPr>
            <a:xfrm>
              <a:off x="9334500" y="-8466"/>
              <a:ext cx="2854325" cy="6866466"/>
            </a:xfrm>
            <a:custGeom>
              <a:pathLst>
                <a:path extrusionOk="0" h="6866467" w="2858013">
                  <a:moveTo>
                    <a:pt x="0" y="0"/>
                  </a:moveTo>
                  <a:lnTo>
                    <a:pt x="2858013" y="0"/>
                  </a:lnTo>
                  <a:lnTo>
                    <a:pt x="2858013" y="6866467"/>
                  </a:lnTo>
                  <a:lnTo>
                    <a:pt x="2473942" y="6866467"/>
                  </a:lnTo>
                  <a:lnTo>
                    <a:pt x="0" y="0"/>
                  </a:lnTo>
                  <a:close/>
                </a:path>
              </a:pathLst>
            </a:custGeom>
            <a:solidFill>
              <a:srgbClr val="3F7818">
                <a:alpha val="69803"/>
              </a:srgbClr>
            </a:solidFill>
            <a:ln>
              <a:noFill/>
            </a:ln>
          </p:spPr>
        </p:sp>
        <p:sp>
          <p:nvSpPr>
            <p:cNvPr id="16" name="Shape 16"/>
            <p:cNvSpPr/>
            <p:nvPr/>
          </p:nvSpPr>
          <p:spPr>
            <a:xfrm>
              <a:off x="10898729" y="-8466"/>
              <a:ext cx="1290093" cy="6866467"/>
            </a:xfrm>
            <a:custGeom>
              <a:pathLst>
                <a:path extrusionOk="0" h="6858000" w="1290094">
                  <a:moveTo>
                    <a:pt x="1019735" y="0"/>
                  </a:moveTo>
                  <a:lnTo>
                    <a:pt x="1290094" y="0"/>
                  </a:lnTo>
                  <a:lnTo>
                    <a:pt x="1290094" y="6858000"/>
                  </a:lnTo>
                  <a:lnTo>
                    <a:pt x="0" y="6858000"/>
                  </a:lnTo>
                  <a:lnTo>
                    <a:pt x="1019735" y="0"/>
                  </a:lnTo>
                  <a:close/>
                </a:path>
              </a:pathLst>
            </a:custGeom>
            <a:solidFill>
              <a:srgbClr val="BFE471">
                <a:alpha val="69803"/>
              </a:srgbClr>
            </a:solidFill>
            <a:ln>
              <a:noFill/>
            </a:ln>
          </p:spPr>
        </p:sp>
        <p:sp>
          <p:nvSpPr>
            <p:cNvPr id="17" name="Shape 17"/>
            <p:cNvSpPr/>
            <p:nvPr/>
          </p:nvSpPr>
          <p:spPr>
            <a:xfrm>
              <a:off x="10938999" y="-8466"/>
              <a:ext cx="1249824" cy="6866467"/>
            </a:xfrm>
            <a:custGeom>
              <a:pathLst>
                <a:path extrusionOk="0" h="6858000" w="1249825">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18" name="Shape 18"/>
            <p:cNvSpPr/>
            <p:nvPr/>
          </p:nvSpPr>
          <p:spPr>
            <a:xfrm>
              <a:off x="10371665" y="3589867"/>
              <a:ext cx="1817159" cy="3268132"/>
            </a:xfrm>
            <a:prstGeom prst="triangle">
              <a:avLst>
                <a:gd fmla="val 100000" name="adj"/>
              </a:avLst>
            </a:prstGeom>
            <a:solidFill>
              <a:schemeClr val="accent1">
                <a:alpha val="80000"/>
              </a:schemeClr>
            </a:solidFill>
            <a:ln>
              <a:noFill/>
            </a:ln>
          </p:spPr>
          <p:txBody>
            <a:bodyPr anchorCtr="0" anchor="ctr" bIns="91425" lIns="91425" rIns="91425" tIns="91425">
              <a:noAutofit/>
            </a:bodyPr>
            <a:lstStyle/>
            <a:p>
              <a:pPr>
                <a:spcBef>
                  <a:spcPts val="0"/>
                </a:spcBef>
                <a:buNone/>
              </a:pPr>
              <a:r>
                <a:t/>
              </a:r>
              <a:endParaRPr/>
            </a:p>
          </p:txBody>
        </p:sp>
        <p:sp>
          <p:nvSpPr>
            <p:cNvPr id="19" name="Shape 19"/>
            <p:cNvSpPr/>
            <p:nvPr/>
          </p:nvSpPr>
          <p:spPr>
            <a:xfrm>
              <a:off x="0" y="4013200"/>
              <a:ext cx="448732" cy="2844800"/>
            </a:xfrm>
            <a:prstGeom prst="triangle">
              <a:avLst>
                <a:gd fmla="val 0" name="adj"/>
              </a:avLst>
            </a:prstGeom>
            <a:solidFill>
              <a:schemeClr val="accent1">
                <a:alpha val="84705"/>
              </a:schemeClr>
            </a:solidFill>
            <a:ln>
              <a:noFill/>
            </a:ln>
          </p:spPr>
          <p:txBody>
            <a:bodyPr anchorCtr="0" anchor="ctr" bIns="91425" lIns="91425" rIns="91425" tIns="91425">
              <a:noAutofit/>
            </a:bodyPr>
            <a:lstStyle/>
            <a:p>
              <a:pPr>
                <a:spcBef>
                  <a:spcPts val="0"/>
                </a:spcBef>
                <a:buNone/>
              </a:pPr>
              <a:r>
                <a:t/>
              </a:r>
              <a:endParaRPr/>
            </a:p>
          </p:txBody>
        </p:sp>
      </p:grpSp>
      <p:sp>
        <p:nvSpPr>
          <p:cNvPr id="20" name="Shape 20"/>
          <p:cNvSpPr txBox="1"/>
          <p:nvPr>
            <p:ph type="title"/>
          </p:nvPr>
        </p:nvSpPr>
        <p:spPr>
          <a:xfrm>
            <a:off x="677333" y="609600"/>
            <a:ext cx="8596668" cy="1320800"/>
          </a:xfrm>
          <a:prstGeom prst="rect">
            <a:avLst/>
          </a:prstGeom>
          <a:noFill/>
          <a:ln>
            <a:noFill/>
          </a:ln>
        </p:spPr>
        <p:txBody>
          <a:bodyPr anchorCtr="0" anchor="t" bIns="91425" lIns="91425" rIns="91425" tIns="91425"/>
          <a:lstStyle>
            <a:lvl1pPr indent="0" marL="0" marR="0" rtl="0" algn="l">
              <a:spcBef>
                <a:spcPts val="0"/>
              </a:spcBef>
              <a:buClr>
                <a:schemeClr val="accent1"/>
              </a:buClr>
              <a:buFont typeface="Trebuchet MS"/>
              <a:buNone/>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21" name="Shape 21"/>
          <p:cNvSpPr txBox="1"/>
          <p:nvPr>
            <p:ph idx="1" type="body"/>
          </p:nvPr>
        </p:nvSpPr>
        <p:spPr>
          <a:xfrm>
            <a:off x="677333" y="2160589"/>
            <a:ext cx="8596668" cy="3880773"/>
          </a:xfrm>
          <a:prstGeom prst="rect">
            <a:avLst/>
          </a:prstGeom>
          <a:noFill/>
          <a:ln>
            <a:noFill/>
          </a:ln>
        </p:spPr>
        <p:txBody>
          <a:bodyPr anchorCtr="0" anchor="t" bIns="91425" lIns="91425" rIns="91425" tIns="91425"/>
          <a:lstStyle>
            <a:lvl1pPr indent="-251459" marL="342900" marR="0" rtl="0" algn="l">
              <a:spcBef>
                <a:spcPts val="1000"/>
              </a:spcBef>
              <a:spcAft>
                <a:spcPts val="0"/>
              </a:spcAft>
              <a:buClr>
                <a:schemeClr val="accent1"/>
              </a:buClr>
              <a:buFont typeface="Trebuchet MS"/>
              <a:buChar char=""/>
              <a:defRPr/>
            </a:lvl1pPr>
            <a:lvl2pPr indent="-204469" marL="742950" marR="0" rtl="0" algn="l">
              <a:spcBef>
                <a:spcPts val="1000"/>
              </a:spcBef>
              <a:spcAft>
                <a:spcPts val="0"/>
              </a:spcAft>
              <a:buClr>
                <a:schemeClr val="accent1"/>
              </a:buClr>
              <a:buFont typeface="Trebuchet MS"/>
              <a:buChar char=""/>
              <a:defRPr/>
            </a:lvl2pPr>
            <a:lvl3pPr indent="-157480" marL="1143000" marR="0" rtl="0" algn="l">
              <a:spcBef>
                <a:spcPts val="1000"/>
              </a:spcBef>
              <a:spcAft>
                <a:spcPts val="0"/>
              </a:spcAft>
              <a:buClr>
                <a:schemeClr val="accent1"/>
              </a:buClr>
              <a:buFont typeface="Trebuchet MS"/>
              <a:buChar char=""/>
              <a:defRPr/>
            </a:lvl3pPr>
            <a:lvl4pPr indent="-167639" marL="1600200" marR="0" rtl="0" algn="l">
              <a:spcBef>
                <a:spcPts val="1000"/>
              </a:spcBef>
              <a:spcAft>
                <a:spcPts val="0"/>
              </a:spcAft>
              <a:buClr>
                <a:schemeClr val="accent1"/>
              </a:buClr>
              <a:buFont typeface="Trebuchet MS"/>
              <a:buChar char=""/>
              <a:defRPr/>
            </a:lvl4pPr>
            <a:lvl5pPr indent="-167639" marL="2057400" marR="0" rtl="0" algn="l">
              <a:spcBef>
                <a:spcPts val="1000"/>
              </a:spcBef>
              <a:spcAft>
                <a:spcPts val="0"/>
              </a:spcAft>
              <a:buClr>
                <a:schemeClr val="accent1"/>
              </a:buClr>
              <a:buFont typeface="Trebuchet MS"/>
              <a:buChar char=""/>
              <a:defRPr/>
            </a:lvl5pPr>
            <a:lvl6pPr indent="-167639" marL="2514600" marR="0" rtl="0" algn="l">
              <a:spcBef>
                <a:spcPts val="1000"/>
              </a:spcBef>
              <a:spcAft>
                <a:spcPts val="0"/>
              </a:spcAft>
              <a:buClr>
                <a:schemeClr val="accent1"/>
              </a:buClr>
              <a:buFont typeface="Trebuchet MS"/>
              <a:buChar char=""/>
              <a:defRPr/>
            </a:lvl6pPr>
            <a:lvl7pPr indent="-167639" marL="2971800" marR="0" rtl="0" algn="l">
              <a:spcBef>
                <a:spcPts val="1000"/>
              </a:spcBef>
              <a:spcAft>
                <a:spcPts val="0"/>
              </a:spcAft>
              <a:buClr>
                <a:schemeClr val="accent1"/>
              </a:buClr>
              <a:buFont typeface="Trebuchet MS"/>
              <a:buChar char=""/>
              <a:defRPr/>
            </a:lvl7pPr>
            <a:lvl8pPr indent="-167640" marL="3429000" marR="0" rtl="0" algn="l">
              <a:spcBef>
                <a:spcPts val="1000"/>
              </a:spcBef>
              <a:spcAft>
                <a:spcPts val="0"/>
              </a:spcAft>
              <a:buClr>
                <a:schemeClr val="accent1"/>
              </a:buClr>
              <a:buFont typeface="Trebuchet MS"/>
              <a:buChar char=""/>
              <a:defRPr/>
            </a:lvl8pPr>
            <a:lvl9pPr indent="-167640" marL="3886200" marR="0" rtl="0" algn="l">
              <a:spcBef>
                <a:spcPts val="1000"/>
              </a:spcBef>
              <a:spcAft>
                <a:spcPts val="0"/>
              </a:spcAft>
              <a:buClr>
                <a:schemeClr val="accent1"/>
              </a:buClr>
              <a:buFont typeface="Trebuchet MS"/>
              <a:buChar char=""/>
              <a:defRPr/>
            </a:lvl9pPr>
          </a:lstStyle>
          <a:p/>
        </p:txBody>
      </p:sp>
      <p:sp>
        <p:nvSpPr>
          <p:cNvPr id="22" name="Shape 22"/>
          <p:cNvSpPr txBox="1"/>
          <p:nvPr>
            <p:ph idx="10" type="dt"/>
          </p:nvPr>
        </p:nvSpPr>
        <p:spPr>
          <a:xfrm>
            <a:off x="7205132" y="6041362"/>
            <a:ext cx="911938" cy="365125"/>
          </a:xfrm>
          <a:prstGeom prst="rect">
            <a:avLst/>
          </a:prstGeom>
          <a:noFill/>
          <a:ln>
            <a:noFill/>
          </a:ln>
        </p:spPr>
        <p:txBody>
          <a:bodyPr anchorCtr="0" anchor="ctr"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23" name="Shape 23"/>
          <p:cNvSpPr txBox="1"/>
          <p:nvPr>
            <p:ph idx="11" type="ftr"/>
          </p:nvPr>
        </p:nvSpPr>
        <p:spPr>
          <a:xfrm>
            <a:off x="677333" y="6041362"/>
            <a:ext cx="6297612"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24" name="Shape 24"/>
          <p:cNvSpPr txBox="1"/>
          <p:nvPr>
            <p:ph idx="12" type="sldNum"/>
          </p:nvPr>
        </p:nvSpPr>
        <p:spPr>
          <a:xfrm>
            <a:off x="8590663" y="6041362"/>
            <a:ext cx="683339" cy="365125"/>
          </a:xfrm>
          <a:prstGeom prst="rect">
            <a:avLst/>
          </a:prstGeom>
          <a:noFill/>
          <a:ln>
            <a:noFill/>
          </a:ln>
        </p:spPr>
        <p:txBody>
          <a:bodyPr anchorCtr="0" anchor="ctr"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00.png"/><Relationship Id="rId3" Type="http://schemas.openxmlformats.org/officeDocument/2006/relationships/image" Target="../media/image01.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 Id="rId3" Type="http://schemas.openxmlformats.org/officeDocument/2006/relationships/image" Target="../media/image1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 Id="rId3" Type="http://schemas.openxmlformats.org/officeDocument/2006/relationships/image" Target="../media/image19.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5.png"/><Relationship Id="rId3" Type="http://schemas.openxmlformats.org/officeDocument/2006/relationships/image" Target="../media/image04.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08.jpg"/><Relationship Id="rId3" Type="http://schemas.openxmlformats.org/officeDocument/2006/relationships/image" Target="../media/image02.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03.jpg"/><Relationship Id="rId3" Type="http://schemas.openxmlformats.org/officeDocument/2006/relationships/image" Target="../media/image20.jpg"/><Relationship Id="rId6" Type="http://schemas.openxmlformats.org/officeDocument/2006/relationships/image" Target="../media/image05.jpg"/><Relationship Id="rId5" Type="http://schemas.openxmlformats.org/officeDocument/2006/relationships/image" Target="../media/image14.jpg"/><Relationship Id="rId7" Type="http://schemas.openxmlformats.org/officeDocument/2006/relationships/image" Target="../media/image07.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21.png"/><Relationship Id="rId3" Type="http://schemas.openxmlformats.org/officeDocument/2006/relationships/image" Target="../media/image06.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09.jpg"/><Relationship Id="rId3" Type="http://schemas.openxmlformats.org/officeDocument/2006/relationships/image" Target="../media/image10.gif"/><Relationship Id="rId6" Type="http://schemas.openxmlformats.org/officeDocument/2006/relationships/image" Target="../media/image12.jpg"/><Relationship Id="rId5" Type="http://schemas.openxmlformats.org/officeDocument/2006/relationships/image" Target="../media/image11.jpg"/><Relationship Id="rId7" Type="http://schemas.openxmlformats.org/officeDocument/2006/relationships/image" Target="../media/image13.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 Id="rId3" Type="http://schemas.openxmlformats.org/officeDocument/2006/relationships/image" Target="../media/image2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23.jpg"/><Relationship Id="rId3" Type="http://schemas.openxmlformats.org/officeDocument/2006/relationships/image" Target="../media/image17.jpg"/><Relationship Id="rId5" Type="http://schemas.openxmlformats.org/officeDocument/2006/relationships/image" Target="../media/image16.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 Id="rId3" Type="http://schemas.openxmlformats.org/officeDocument/2006/relationships/hyperlink" Target="http://www.chefstoys.com/"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2" name="Shape 142"/>
        <p:cNvGrpSpPr/>
        <p:nvPr/>
      </p:nvGrpSpPr>
      <p:grpSpPr>
        <a:xfrm>
          <a:off x="0" y="0"/>
          <a:ext cx="0" cy="0"/>
          <a:chOff x="0" y="0"/>
          <a:chExt cx="0" cy="0"/>
        </a:xfrm>
      </p:grpSpPr>
      <p:pic>
        <p:nvPicPr>
          <p:cNvPr id="143" name="Shape 143"/>
          <p:cNvPicPr preferRelativeResize="0"/>
          <p:nvPr/>
        </p:nvPicPr>
        <p:blipFill rotWithShape="1">
          <a:blip r:embed="rId3">
            <a:alphaModFix/>
          </a:blip>
          <a:srcRect b="0" l="0" r="0" t="0"/>
          <a:stretch/>
        </p:blipFill>
        <p:spPr>
          <a:xfrm>
            <a:off x="0" y="0"/>
            <a:ext cx="12168800" cy="5090614"/>
          </a:xfrm>
          <a:prstGeom prst="rect">
            <a:avLst/>
          </a:prstGeom>
          <a:noFill/>
          <a:ln>
            <a:noFill/>
          </a:ln>
        </p:spPr>
      </p:pic>
      <p:sp>
        <p:nvSpPr>
          <p:cNvPr id="144" name="Shape 144"/>
          <p:cNvSpPr txBox="1"/>
          <p:nvPr/>
        </p:nvSpPr>
        <p:spPr>
          <a:xfrm>
            <a:off x="3560760" y="5732060"/>
            <a:ext cx="5047279" cy="70788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4000" u="none" cap="none" strike="noStrike">
                <a:solidFill>
                  <a:schemeClr val="dk1"/>
                </a:solidFill>
                <a:latin typeface="Trebuchet MS"/>
                <a:ea typeface="Trebuchet MS"/>
                <a:cs typeface="Trebuchet MS"/>
                <a:sym typeface="Trebuchet MS"/>
              </a:rPr>
              <a:t>By Ana Gabriela Woods</a:t>
            </a:r>
          </a:p>
        </p:txBody>
      </p:sp>
      <p:pic>
        <p:nvPicPr>
          <p:cNvPr id="145" name="Shape 145"/>
          <p:cNvPicPr preferRelativeResize="0"/>
          <p:nvPr/>
        </p:nvPicPr>
        <p:blipFill rotWithShape="1">
          <a:blip r:embed="rId4">
            <a:alphaModFix/>
          </a:blip>
          <a:srcRect b="0" l="0" r="0" t="0"/>
          <a:stretch/>
        </p:blipFill>
        <p:spPr>
          <a:xfrm>
            <a:off x="168321" y="6086003"/>
            <a:ext cx="609599" cy="609599"/>
          </a:xfrm>
          <a:prstGeom prst="rect">
            <a:avLst/>
          </a:prstGeom>
          <a:noFill/>
          <a:ln>
            <a:noFill/>
          </a:ln>
        </p:spPr>
      </p:pic>
    </p:spTree>
  </p:cSld>
  <p:clrMapOvr>
    <a:masterClrMapping/>
  </p:clrMapOvr>
  <p:transition spd="slow">
    <p:push/>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0" name="Shape 220"/>
        <p:cNvGrpSpPr/>
        <p:nvPr/>
      </p:nvGrpSpPr>
      <p:grpSpPr>
        <a:xfrm>
          <a:off x="0" y="0"/>
          <a:ext cx="0" cy="0"/>
          <a:chOff x="0" y="0"/>
          <a:chExt cx="0" cy="0"/>
        </a:xfrm>
      </p:grpSpPr>
      <p:pic>
        <p:nvPicPr>
          <p:cNvPr id="221" name="Shape 221"/>
          <p:cNvPicPr preferRelativeResize="0"/>
          <p:nvPr/>
        </p:nvPicPr>
        <p:blipFill rotWithShape="1">
          <a:blip r:embed="rId3">
            <a:alphaModFix/>
          </a:blip>
          <a:srcRect b="0" l="0" r="0" t="0"/>
          <a:stretch/>
        </p:blipFill>
        <p:spPr>
          <a:xfrm>
            <a:off x="676274" y="846162"/>
            <a:ext cx="8112883" cy="5195864"/>
          </a:xfrm>
          <a:prstGeom prst="rect">
            <a:avLst/>
          </a:prstGeom>
          <a:noFill/>
          <a:ln>
            <a:noFill/>
          </a:ln>
        </p:spPr>
      </p:pic>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5" name="Shape 225"/>
        <p:cNvGrpSpPr/>
        <p:nvPr/>
      </p:nvGrpSpPr>
      <p:grpSpPr>
        <a:xfrm>
          <a:off x="0" y="0"/>
          <a:ext cx="0" cy="0"/>
          <a:chOff x="0" y="0"/>
          <a:chExt cx="0" cy="0"/>
        </a:xfrm>
      </p:grpSpPr>
      <p:sp>
        <p:nvSpPr>
          <p:cNvPr id="226" name="Shape 226"/>
          <p:cNvSpPr txBox="1"/>
          <p:nvPr>
            <p:ph type="title"/>
          </p:nvPr>
        </p:nvSpPr>
        <p:spPr>
          <a:xfrm>
            <a:off x="677333" y="609600"/>
            <a:ext cx="8596668" cy="1320800"/>
          </a:xfrm>
          <a:prstGeom prst="rect">
            <a:avLst/>
          </a:prstGeom>
          <a:noFill/>
          <a:ln>
            <a:noFill/>
          </a:ln>
        </p:spPr>
        <p:txBody>
          <a:bodyPr anchorCtr="0" anchor="t" bIns="45700" lIns="91425" rIns="91425" tIns="45700">
            <a:noAutofit/>
          </a:bodyPr>
          <a:lstStyle/>
          <a:p>
            <a:pPr indent="0" lvl="0" marL="0" marR="0" rtl="0" algn="ctr">
              <a:spcBef>
                <a:spcPts val="0"/>
              </a:spcBef>
              <a:buClr>
                <a:schemeClr val="accent1"/>
              </a:buClr>
              <a:buSzPct val="25000"/>
              <a:buFont typeface="Trebuchet MS"/>
              <a:buNone/>
            </a:pPr>
            <a:r>
              <a:rPr b="0" baseline="0" i="0" lang="en-US" sz="3600" u="none" cap="none" strike="noStrike">
                <a:solidFill>
                  <a:schemeClr val="accent1"/>
                </a:solidFill>
                <a:latin typeface="Trebuchet MS"/>
                <a:ea typeface="Trebuchet MS"/>
                <a:cs typeface="Trebuchet MS"/>
                <a:sym typeface="Trebuchet MS"/>
              </a:rPr>
              <a:t>How do we plan to stay in business?</a:t>
            </a:r>
          </a:p>
        </p:txBody>
      </p:sp>
      <p:sp>
        <p:nvSpPr>
          <p:cNvPr id="227" name="Shape 227"/>
          <p:cNvSpPr txBox="1"/>
          <p:nvPr>
            <p:ph idx="1" type="body"/>
          </p:nvPr>
        </p:nvSpPr>
        <p:spPr>
          <a:xfrm>
            <a:off x="677333" y="2160589"/>
            <a:ext cx="4184035" cy="3880771"/>
          </a:xfrm>
          <a:prstGeom prst="rect">
            <a:avLst/>
          </a:prstGeom>
          <a:noFill/>
          <a:ln>
            <a:noFill/>
          </a:ln>
        </p:spPr>
        <p:txBody>
          <a:bodyPr anchorCtr="0" anchor="t" bIns="45700" lIns="91425" rIns="91425" tIns="45700">
            <a:noAutofit/>
          </a:bodyPr>
          <a:lstStyle/>
          <a:p>
            <a:pPr indent="-342900" lvl="0" marL="342900" marR="0" rtl="0" algn="l">
              <a:lnSpc>
                <a:spcPct val="80000"/>
              </a:lnSpc>
              <a:spcBef>
                <a:spcPts val="0"/>
              </a:spcBef>
              <a:spcAft>
                <a:spcPts val="0"/>
              </a:spcAft>
              <a:buClr>
                <a:schemeClr val="accent1"/>
              </a:buClr>
              <a:buSzPct val="77647"/>
              <a:buFont typeface="Trebuchet MS"/>
              <a:buChar char=""/>
            </a:pPr>
            <a:r>
              <a:rPr b="0" baseline="0" i="0" lang="en-US" sz="1650" u="none" cap="none" strike="noStrike">
                <a:solidFill>
                  <a:srgbClr val="3F3F3F"/>
                </a:solidFill>
                <a:latin typeface="Trebuchet MS"/>
                <a:ea typeface="Trebuchet MS"/>
                <a:cs typeface="Trebuchet MS"/>
                <a:sym typeface="Trebuchet MS"/>
              </a:rPr>
              <a:t>If we start at 50 customers a day at a going rate of $15 and base it off 26 days out of the month that would be a total of $19,000. (This would be the lowest possible outcome)</a:t>
            </a:r>
          </a:p>
          <a:p>
            <a:pPr indent="-342900" lvl="0" marL="342900" marR="0" rtl="0" algn="l">
              <a:lnSpc>
                <a:spcPct val="80000"/>
              </a:lnSpc>
              <a:spcBef>
                <a:spcPts val="1000"/>
              </a:spcBef>
              <a:spcAft>
                <a:spcPts val="0"/>
              </a:spcAft>
              <a:buClr>
                <a:schemeClr val="accent1"/>
              </a:buClr>
              <a:buSzPct val="77647"/>
              <a:buFont typeface="Trebuchet MS"/>
              <a:buChar char=""/>
            </a:pPr>
            <a:r>
              <a:rPr b="0" baseline="0" i="0" lang="en-US" sz="1650" u="none" cap="none" strike="noStrike">
                <a:solidFill>
                  <a:srgbClr val="3F3F3F"/>
                </a:solidFill>
                <a:latin typeface="Trebuchet MS"/>
                <a:ea typeface="Trebuchet MS"/>
                <a:cs typeface="Trebuchet MS"/>
                <a:sym typeface="Trebuchet MS"/>
              </a:rPr>
              <a:t>If we start at 70 customers a day at a going rate of $15 and base it off 26 days out of the month that would be a total of $26,300.</a:t>
            </a:r>
          </a:p>
          <a:p>
            <a:pPr indent="-342900" lvl="0" marL="342900" marR="0" rtl="0" algn="l">
              <a:lnSpc>
                <a:spcPct val="80000"/>
              </a:lnSpc>
              <a:spcBef>
                <a:spcPts val="1000"/>
              </a:spcBef>
              <a:spcAft>
                <a:spcPts val="0"/>
              </a:spcAft>
              <a:buClr>
                <a:schemeClr val="accent1"/>
              </a:buClr>
              <a:buSzPct val="77647"/>
              <a:buFont typeface="Trebuchet MS"/>
              <a:buChar char=""/>
            </a:pPr>
            <a:r>
              <a:rPr b="0" baseline="0" i="0" lang="en-US" sz="1650" u="none" cap="none" strike="noStrike">
                <a:solidFill>
                  <a:srgbClr val="3F3F3F"/>
                </a:solidFill>
                <a:latin typeface="Trebuchet MS"/>
                <a:ea typeface="Trebuchet MS"/>
                <a:cs typeface="Trebuchet MS"/>
                <a:sym typeface="Trebuchet MS"/>
              </a:rPr>
              <a:t>If we start at 100 customers a day at a going rate of $15 and base it off 26 days out of the month that would be a total of $39,000</a:t>
            </a:r>
          </a:p>
        </p:txBody>
      </p:sp>
      <p:sp>
        <p:nvSpPr>
          <p:cNvPr id="228" name="Shape 228"/>
          <p:cNvSpPr txBox="1"/>
          <p:nvPr>
            <p:ph idx="2" type="body"/>
          </p:nvPr>
        </p:nvSpPr>
        <p:spPr>
          <a:xfrm>
            <a:off x="5089969" y="2160589"/>
            <a:ext cx="4184033" cy="3880773"/>
          </a:xfrm>
          <a:prstGeom prst="rect">
            <a:avLst/>
          </a:prstGeom>
          <a:noFill/>
          <a:ln>
            <a:noFill/>
          </a:ln>
        </p:spPr>
        <p:txBody>
          <a:bodyPr anchorCtr="0" anchor="t" bIns="45700" lIns="91425" rIns="91425" tIns="45700">
            <a:noAutofit/>
          </a:bodyPr>
          <a:lstStyle/>
          <a:p>
            <a:pPr indent="-342900" lvl="0" marL="342900" marR="0" rtl="0" algn="l">
              <a:lnSpc>
                <a:spcPct val="80000"/>
              </a:lnSpc>
              <a:spcBef>
                <a:spcPts val="0"/>
              </a:spcBef>
              <a:spcAft>
                <a:spcPts val="0"/>
              </a:spcAft>
              <a:buClr>
                <a:schemeClr val="accent1"/>
              </a:buClr>
              <a:buSzPct val="77647"/>
              <a:buFont typeface="Trebuchet MS"/>
              <a:buChar char=""/>
            </a:pPr>
            <a:r>
              <a:rPr b="0" baseline="0" i="0" lang="en-US" sz="1650" u="none" cap="none" strike="noStrike">
                <a:solidFill>
                  <a:srgbClr val="3F3F3F"/>
                </a:solidFill>
                <a:latin typeface="Trebuchet MS"/>
                <a:ea typeface="Trebuchet MS"/>
                <a:cs typeface="Trebuchet MS"/>
                <a:sym typeface="Trebuchet MS"/>
              </a:rPr>
              <a:t>Our estimated Monthly expenses a month is $20,000</a:t>
            </a:r>
          </a:p>
          <a:p>
            <a:pPr indent="-342900" lvl="0" marL="342900" marR="0" rtl="0" algn="l">
              <a:lnSpc>
                <a:spcPct val="80000"/>
              </a:lnSpc>
              <a:spcBef>
                <a:spcPts val="1000"/>
              </a:spcBef>
              <a:spcAft>
                <a:spcPts val="0"/>
              </a:spcAft>
              <a:buClr>
                <a:schemeClr val="accent1"/>
              </a:buClr>
              <a:buSzPct val="77647"/>
              <a:buFont typeface="Trebuchet MS"/>
              <a:buChar char=""/>
            </a:pPr>
            <a:r>
              <a:rPr b="0" baseline="0" i="0" lang="en-US" sz="1650" u="none" cap="none" strike="noStrike">
                <a:solidFill>
                  <a:srgbClr val="3F3F3F"/>
                </a:solidFill>
                <a:latin typeface="Trebuchet MS"/>
                <a:ea typeface="Trebuchet MS"/>
                <a:cs typeface="Trebuchet MS"/>
                <a:sym typeface="Trebuchet MS"/>
              </a:rPr>
              <a:t>We estimate that in the first year we will make a average of $32000+ a month</a:t>
            </a:r>
          </a:p>
          <a:p>
            <a:pPr indent="-342900" lvl="0" marL="342900" marR="0" rtl="0" algn="l">
              <a:lnSpc>
                <a:spcPct val="80000"/>
              </a:lnSpc>
              <a:spcBef>
                <a:spcPts val="1000"/>
              </a:spcBef>
              <a:spcAft>
                <a:spcPts val="0"/>
              </a:spcAft>
              <a:buClr>
                <a:schemeClr val="accent1"/>
              </a:buClr>
              <a:buSzPct val="77647"/>
              <a:buFont typeface="Trebuchet MS"/>
              <a:buChar char=""/>
            </a:pPr>
            <a:r>
              <a:rPr b="0" baseline="0" i="0" lang="en-US" sz="1650" u="none" cap="none" strike="noStrike">
                <a:solidFill>
                  <a:srgbClr val="3F3F3F"/>
                </a:solidFill>
                <a:latin typeface="Trebuchet MS"/>
                <a:ea typeface="Trebuchet MS"/>
                <a:cs typeface="Trebuchet MS"/>
                <a:sym typeface="Trebuchet MS"/>
              </a:rPr>
              <a:t>Each year our goal is in making a min of $32000 a month but we are sure that we will make more than just that. </a:t>
            </a:r>
          </a:p>
          <a:p>
            <a:pPr indent="-342900" lvl="0" marL="342900" marR="0" rtl="0" algn="l">
              <a:lnSpc>
                <a:spcPct val="80000"/>
              </a:lnSpc>
              <a:spcBef>
                <a:spcPts val="1000"/>
              </a:spcBef>
              <a:spcAft>
                <a:spcPts val="0"/>
              </a:spcAft>
              <a:buClr>
                <a:schemeClr val="accent1"/>
              </a:buClr>
              <a:buSzPct val="77647"/>
              <a:buFont typeface="Trebuchet MS"/>
              <a:buChar char=""/>
            </a:pPr>
            <a:r>
              <a:rPr b="0" baseline="0" i="0" lang="en-US" sz="1650" u="none" cap="none" strike="noStrike">
                <a:solidFill>
                  <a:srgbClr val="3F3F3F"/>
                </a:solidFill>
                <a:latin typeface="Trebuchet MS"/>
                <a:ea typeface="Trebuchet MS"/>
                <a:cs typeface="Trebuchet MS"/>
                <a:sym typeface="Trebuchet MS"/>
              </a:rPr>
              <a:t>We estimated the first years net income would be $400,000 and the 2</a:t>
            </a:r>
            <a:r>
              <a:rPr b="0" baseline="30000" i="0" lang="en-US" sz="1650" u="none" cap="none" strike="noStrike">
                <a:solidFill>
                  <a:srgbClr val="3F3F3F"/>
                </a:solidFill>
                <a:latin typeface="Trebuchet MS"/>
                <a:ea typeface="Trebuchet MS"/>
                <a:cs typeface="Trebuchet MS"/>
                <a:sym typeface="Trebuchet MS"/>
              </a:rPr>
              <a:t>nd</a:t>
            </a:r>
            <a:r>
              <a:rPr b="0" baseline="0" i="0" lang="en-US" sz="1650" u="none" cap="none" strike="noStrike">
                <a:solidFill>
                  <a:srgbClr val="3F3F3F"/>
                </a:solidFill>
                <a:latin typeface="Trebuchet MS"/>
                <a:ea typeface="Trebuchet MS"/>
                <a:cs typeface="Trebuchet MS"/>
                <a:sym typeface="Trebuchet MS"/>
              </a:rPr>
              <a:t> year would be $440,000 3</a:t>
            </a:r>
            <a:r>
              <a:rPr b="0" baseline="30000" i="0" lang="en-US" sz="1650" u="none" cap="none" strike="noStrike">
                <a:solidFill>
                  <a:srgbClr val="3F3F3F"/>
                </a:solidFill>
                <a:latin typeface="Trebuchet MS"/>
                <a:ea typeface="Trebuchet MS"/>
                <a:cs typeface="Trebuchet MS"/>
                <a:sym typeface="Trebuchet MS"/>
              </a:rPr>
              <a:t>rd</a:t>
            </a:r>
            <a:r>
              <a:rPr b="0" baseline="0" i="0" lang="en-US" sz="1650" u="none" cap="none" strike="noStrike">
                <a:solidFill>
                  <a:srgbClr val="3F3F3F"/>
                </a:solidFill>
                <a:latin typeface="Trebuchet MS"/>
                <a:ea typeface="Trebuchet MS"/>
                <a:cs typeface="Trebuchet MS"/>
                <a:sym typeface="Trebuchet MS"/>
              </a:rPr>
              <a:t> year would be $484,000 4</a:t>
            </a:r>
            <a:r>
              <a:rPr b="0" baseline="30000" i="0" lang="en-US" sz="1650" u="none" cap="none" strike="noStrike">
                <a:solidFill>
                  <a:srgbClr val="3F3F3F"/>
                </a:solidFill>
                <a:latin typeface="Trebuchet MS"/>
                <a:ea typeface="Trebuchet MS"/>
                <a:cs typeface="Trebuchet MS"/>
                <a:sym typeface="Trebuchet MS"/>
              </a:rPr>
              <a:t>th</a:t>
            </a:r>
            <a:r>
              <a:rPr b="0" baseline="0" i="0" lang="en-US" sz="1650" u="none" cap="none" strike="noStrike">
                <a:solidFill>
                  <a:srgbClr val="3F3F3F"/>
                </a:solidFill>
                <a:latin typeface="Trebuchet MS"/>
                <a:ea typeface="Trebuchet MS"/>
                <a:cs typeface="Trebuchet MS"/>
                <a:sym typeface="Trebuchet MS"/>
              </a:rPr>
              <a:t> year would be $532,400 and 5</a:t>
            </a:r>
            <a:r>
              <a:rPr b="0" baseline="30000" i="0" lang="en-US" sz="1650" u="none" cap="none" strike="noStrike">
                <a:solidFill>
                  <a:srgbClr val="3F3F3F"/>
                </a:solidFill>
                <a:latin typeface="Trebuchet MS"/>
                <a:ea typeface="Trebuchet MS"/>
                <a:cs typeface="Trebuchet MS"/>
                <a:sym typeface="Trebuchet MS"/>
              </a:rPr>
              <a:t>th</a:t>
            </a:r>
            <a:r>
              <a:rPr b="0" baseline="0" i="0" lang="en-US" sz="1650" u="none" cap="none" strike="noStrike">
                <a:solidFill>
                  <a:srgbClr val="3F3F3F"/>
                </a:solidFill>
                <a:latin typeface="Trebuchet MS"/>
                <a:ea typeface="Trebuchet MS"/>
                <a:cs typeface="Trebuchet MS"/>
                <a:sym typeface="Trebuchet MS"/>
              </a:rPr>
              <a:t> year would be $585,640. </a:t>
            </a:r>
          </a:p>
        </p:txBody>
      </p:sp>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2" name="Shape 232"/>
        <p:cNvGrpSpPr/>
        <p:nvPr/>
      </p:nvGrpSpPr>
      <p:grpSpPr>
        <a:xfrm>
          <a:off x="0" y="0"/>
          <a:ext cx="0" cy="0"/>
          <a:chOff x="0" y="0"/>
          <a:chExt cx="0" cy="0"/>
        </a:xfrm>
      </p:grpSpPr>
      <p:sp>
        <p:nvSpPr>
          <p:cNvPr id="233" name="Shape 233"/>
          <p:cNvSpPr/>
          <p:nvPr/>
        </p:nvSpPr>
        <p:spPr>
          <a:xfrm>
            <a:off x="677862" y="627797"/>
            <a:ext cx="3000000" cy="3000000"/>
          </a:xfrm>
          <a:prstGeom prst="rect">
            <a:avLst/>
          </a:prstGeom>
          <a:solidFill>
            <a:srgbClr val="FFFFFF"/>
          </a:solidFill>
          <a:ln cap="flat" w="9525">
            <a:solidFill>
              <a:srgbClr val="000000"/>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7" name="Shape 237"/>
        <p:cNvGrpSpPr/>
        <p:nvPr/>
      </p:nvGrpSpPr>
      <p:grpSpPr>
        <a:xfrm>
          <a:off x="0" y="0"/>
          <a:ext cx="0" cy="0"/>
          <a:chOff x="0" y="0"/>
          <a:chExt cx="0" cy="0"/>
        </a:xfrm>
      </p:grpSpPr>
      <p:pic>
        <p:nvPicPr>
          <p:cNvPr id="238" name="Shape 238"/>
          <p:cNvPicPr preferRelativeResize="0"/>
          <p:nvPr>
            <p:ph idx="1" type="body"/>
          </p:nvPr>
        </p:nvPicPr>
        <p:blipFill rotWithShape="1">
          <a:blip r:embed="rId3">
            <a:alphaModFix/>
          </a:blip>
          <a:srcRect b="0" l="0" r="0" t="0"/>
          <a:stretch/>
        </p:blipFill>
        <p:spPr>
          <a:xfrm>
            <a:off x="3447255" y="1239520"/>
            <a:ext cx="4416584" cy="4416584"/>
          </a:xfrm>
          <a:prstGeom prst="rect">
            <a:avLst/>
          </a:prstGeom>
          <a:noFill/>
          <a:ln>
            <a:noFill/>
          </a:ln>
        </p:spPr>
      </p:pic>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9" name="Shape 149"/>
        <p:cNvGrpSpPr/>
        <p:nvPr/>
      </p:nvGrpSpPr>
      <p:grpSpPr>
        <a:xfrm>
          <a:off x="0" y="0"/>
          <a:ext cx="0" cy="0"/>
          <a:chOff x="0" y="0"/>
          <a:chExt cx="0" cy="0"/>
        </a:xfrm>
      </p:grpSpPr>
      <p:sp>
        <p:nvSpPr>
          <p:cNvPr id="150" name="Shape 150"/>
          <p:cNvSpPr txBox="1"/>
          <p:nvPr>
            <p:ph type="title"/>
          </p:nvPr>
        </p:nvSpPr>
        <p:spPr>
          <a:xfrm>
            <a:off x="838200" y="239712"/>
            <a:ext cx="10515599" cy="1325562"/>
          </a:xfrm>
          <a:prstGeom prst="rect">
            <a:avLst/>
          </a:prstGeom>
          <a:noFill/>
          <a:ln>
            <a:noFill/>
          </a:ln>
        </p:spPr>
        <p:txBody>
          <a:bodyPr anchorCtr="0" anchor="t" bIns="45700" lIns="91425" rIns="91425" tIns="45700">
            <a:noAutofit/>
          </a:bodyPr>
          <a:lstStyle/>
          <a:p>
            <a:pPr indent="0" lvl="0" marL="0" marR="0" rtl="0" algn="ctr">
              <a:spcBef>
                <a:spcPts val="0"/>
              </a:spcBef>
              <a:buClr>
                <a:schemeClr val="accent1"/>
              </a:buClr>
              <a:buSzPct val="25000"/>
              <a:buFont typeface="Trebuchet MS"/>
              <a:buNone/>
            </a:pPr>
            <a:br>
              <a:rPr b="0" baseline="0" i="0" lang="en-US" sz="3600" u="none" cap="none" strike="noStrike">
                <a:solidFill>
                  <a:schemeClr val="accent1"/>
                </a:solidFill>
                <a:latin typeface="Trebuchet MS"/>
                <a:ea typeface="Trebuchet MS"/>
                <a:cs typeface="Trebuchet MS"/>
                <a:sym typeface="Trebuchet MS"/>
              </a:rPr>
            </a:br>
            <a:r>
              <a:rPr b="0" baseline="0" i="0" lang="en-US" sz="3600" u="none" cap="none" strike="noStrike">
                <a:solidFill>
                  <a:schemeClr val="accent1"/>
                </a:solidFill>
                <a:latin typeface="Trebuchet MS"/>
                <a:ea typeface="Trebuchet MS"/>
                <a:cs typeface="Trebuchet MS"/>
                <a:sym typeface="Trebuchet MS"/>
              </a:rPr>
              <a:t>What is Brazilian Food?</a:t>
            </a:r>
          </a:p>
        </p:txBody>
      </p:sp>
      <p:sp>
        <p:nvSpPr>
          <p:cNvPr id="151" name="Shape 151"/>
          <p:cNvSpPr txBox="1"/>
          <p:nvPr>
            <p:ph idx="1" type="body"/>
          </p:nvPr>
        </p:nvSpPr>
        <p:spPr>
          <a:xfrm>
            <a:off x="677333" y="2160589"/>
            <a:ext cx="8596668" cy="3880773"/>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accent1"/>
              </a:buClr>
              <a:buSzPct val="79999"/>
              <a:buFont typeface="Trebuchet MS"/>
              <a:buChar char=""/>
            </a:pPr>
            <a:r>
              <a:rPr b="0" baseline="0" i="0" lang="en-US" sz="1800" u="none" cap="none" strike="noStrike">
                <a:solidFill>
                  <a:srgbClr val="3F3F3F"/>
                </a:solidFill>
                <a:latin typeface="Trebuchet MS"/>
                <a:ea typeface="Trebuchet MS"/>
                <a:cs typeface="Trebuchet MS"/>
                <a:sym typeface="Trebuchet MS"/>
              </a:rPr>
              <a:t>Before I can tell you what Brazilian food is I need to tell you about the key elements of the 8 ethnic backgrounds that were infused in creating this unique, raw and organic recipe we now call Brazilian gourmet. </a:t>
            </a:r>
          </a:p>
          <a:p>
            <a:pPr indent="-342900" lvl="0" marL="342900" marR="0" rtl="0" algn="l">
              <a:spcBef>
                <a:spcPts val="1000"/>
              </a:spcBef>
              <a:spcAft>
                <a:spcPts val="0"/>
              </a:spcAft>
              <a:buClr>
                <a:schemeClr val="accent1"/>
              </a:buClr>
              <a:buSzPct val="79999"/>
              <a:buFont typeface="Trebuchet MS"/>
              <a:buChar char=""/>
            </a:pPr>
            <a:r>
              <a:rPr b="0" baseline="0" i="0" lang="en-US" sz="1800" u="none" cap="none" strike="noStrike">
                <a:solidFill>
                  <a:srgbClr val="3F3F3F"/>
                </a:solidFill>
                <a:latin typeface="Trebuchet MS"/>
                <a:ea typeface="Trebuchet MS"/>
                <a:cs typeface="Trebuchet MS"/>
                <a:sym typeface="Trebuchet MS"/>
              </a:rPr>
              <a:t>Brazil was discovered by Portugal in 1500. However, the owners of the land were the Tupi-Guarani Indians. In their journey the Portuguese brought along the Africans during their explorations/discoveries to Brazil. </a:t>
            </a:r>
          </a:p>
          <a:p>
            <a:pPr indent="-342900" lvl="0" marL="342900" marR="0" rtl="0" algn="l">
              <a:spcBef>
                <a:spcPts val="1000"/>
              </a:spcBef>
              <a:spcAft>
                <a:spcPts val="0"/>
              </a:spcAft>
              <a:buClr>
                <a:schemeClr val="accent1"/>
              </a:buClr>
              <a:buSzPct val="79999"/>
              <a:buFont typeface="Trebuchet MS"/>
              <a:buChar char=""/>
            </a:pPr>
            <a:r>
              <a:rPr b="0" baseline="0" i="0" lang="en-US" sz="1800" u="none" cap="none" strike="noStrike">
                <a:solidFill>
                  <a:srgbClr val="3F3F3F"/>
                </a:solidFill>
                <a:latin typeface="Trebuchet MS"/>
                <a:ea typeface="Trebuchet MS"/>
                <a:cs typeface="Trebuchet MS"/>
                <a:sym typeface="Trebuchet MS"/>
              </a:rPr>
              <a:t>By 1500 three ethnicities combined their cultural traditions into one. Following them in the later years would be the German and Italian influence which migrated towards the south of Brazil. The French migrated to the central part of Brazil and the final addition of cultural influence to complete this masterful recipe we call Brazilian food was the influence of the Japanese and Chinese during the second World War. </a:t>
            </a:r>
          </a:p>
        </p:txBody>
      </p:sp>
      <p:pic>
        <p:nvPicPr>
          <p:cNvPr id="152" name="Shape 152"/>
          <p:cNvPicPr preferRelativeResize="0"/>
          <p:nvPr/>
        </p:nvPicPr>
        <p:blipFill rotWithShape="1">
          <a:blip r:embed="rId3">
            <a:alphaModFix/>
          </a:blip>
          <a:srcRect b="0" l="0" r="0" t="0"/>
          <a:stretch/>
        </p:blipFill>
        <p:spPr>
          <a:xfrm>
            <a:off x="677333" y="0"/>
            <a:ext cx="2134104" cy="2128849"/>
          </a:xfrm>
          <a:prstGeom prst="rect">
            <a:avLst/>
          </a:prstGeom>
          <a:noFill/>
          <a:ln>
            <a:noFill/>
          </a:ln>
        </p:spPr>
      </p:pic>
      <p:pic>
        <p:nvPicPr>
          <p:cNvPr id="153" name="Shape 153"/>
          <p:cNvPicPr preferRelativeResize="0"/>
          <p:nvPr/>
        </p:nvPicPr>
        <p:blipFill rotWithShape="1">
          <a:blip r:embed="rId4">
            <a:alphaModFix/>
          </a:blip>
          <a:srcRect b="0" l="0" r="0" t="0"/>
          <a:stretch/>
        </p:blipFill>
        <p:spPr>
          <a:xfrm>
            <a:off x="-15958" y="4503760"/>
            <a:ext cx="1576363" cy="2354239"/>
          </a:xfrm>
          <a:prstGeom prst="rect">
            <a:avLst/>
          </a:prstGeom>
          <a:noFill/>
          <a:ln>
            <a:noFill/>
          </a:ln>
        </p:spPr>
      </p:pic>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2"/>
                                        </p:tgtEl>
                                        <p:attrNameLst>
                                          <p:attrName>style.visibility</p:attrName>
                                        </p:attrNameLst>
                                      </p:cBhvr>
                                      <p:to>
                                        <p:strVal val="visible"/>
                                      </p:to>
                                    </p:set>
                                    <p:animEffect filter="fade" transition="in">
                                      <p:cBhvr>
                                        <p:cTn dur="1000"/>
                                        <p:tgtEl>
                                          <p:spTgt spid="15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7" name="Shape 157"/>
        <p:cNvGrpSpPr/>
        <p:nvPr/>
      </p:nvGrpSpPr>
      <p:grpSpPr>
        <a:xfrm>
          <a:off x="0" y="0"/>
          <a:ext cx="0" cy="0"/>
          <a:chOff x="0" y="0"/>
          <a:chExt cx="0" cy="0"/>
        </a:xfrm>
      </p:grpSpPr>
      <p:sp>
        <p:nvSpPr>
          <p:cNvPr id="158" name="Shape 158"/>
          <p:cNvSpPr txBox="1"/>
          <p:nvPr>
            <p:ph type="title"/>
          </p:nvPr>
        </p:nvSpPr>
        <p:spPr>
          <a:xfrm>
            <a:off x="639156" y="0"/>
            <a:ext cx="8596668" cy="1320800"/>
          </a:xfrm>
          <a:prstGeom prst="rect">
            <a:avLst/>
          </a:prstGeom>
          <a:noFill/>
          <a:ln>
            <a:noFill/>
          </a:ln>
        </p:spPr>
        <p:txBody>
          <a:bodyPr anchorCtr="0" anchor="t" bIns="45700" lIns="91425" rIns="91425" tIns="45700">
            <a:noAutofit/>
          </a:bodyPr>
          <a:lstStyle/>
          <a:p>
            <a:pPr indent="0" lvl="0" marL="0" marR="0" rtl="0" algn="ctr">
              <a:spcBef>
                <a:spcPts val="0"/>
              </a:spcBef>
              <a:buClr>
                <a:schemeClr val="accent1"/>
              </a:buClr>
              <a:buSzPct val="25000"/>
              <a:buFont typeface="Trebuchet MS"/>
              <a:buNone/>
            </a:pPr>
            <a:r>
              <a:rPr b="0" baseline="0" i="0" lang="en-US" sz="3600" u="none" cap="none" strike="noStrike">
                <a:solidFill>
                  <a:schemeClr val="accent1"/>
                </a:solidFill>
                <a:latin typeface="Trebuchet MS"/>
                <a:ea typeface="Trebuchet MS"/>
                <a:cs typeface="Trebuchet MS"/>
                <a:sym typeface="Trebuchet MS"/>
              </a:rPr>
              <a:t>In Brazil we have a saying: </a:t>
            </a:r>
            <a:br>
              <a:rPr b="0" baseline="0" i="0" lang="en-US" sz="3600" u="none" cap="none" strike="noStrike">
                <a:solidFill>
                  <a:schemeClr val="accent1"/>
                </a:solidFill>
                <a:latin typeface="Trebuchet MS"/>
                <a:ea typeface="Trebuchet MS"/>
                <a:cs typeface="Trebuchet MS"/>
                <a:sym typeface="Trebuchet MS"/>
              </a:rPr>
            </a:br>
            <a:r>
              <a:rPr b="0" baseline="0" i="0" lang="en-US" sz="3600" u="none" cap="none" strike="noStrike">
                <a:solidFill>
                  <a:schemeClr val="accent1"/>
                </a:solidFill>
                <a:latin typeface="Trebuchet MS"/>
                <a:ea typeface="Trebuchet MS"/>
                <a:cs typeface="Trebuchet MS"/>
                <a:sym typeface="Trebuchet MS"/>
              </a:rPr>
              <a:t>“Who’s in a rush eats RAW!”</a:t>
            </a:r>
          </a:p>
        </p:txBody>
      </p:sp>
      <p:sp>
        <p:nvSpPr>
          <p:cNvPr id="159" name="Shape 159"/>
          <p:cNvSpPr txBox="1"/>
          <p:nvPr>
            <p:ph idx="1" type="body"/>
          </p:nvPr>
        </p:nvSpPr>
        <p:spPr>
          <a:xfrm>
            <a:off x="753456" y="1573733"/>
            <a:ext cx="4184035" cy="4888819"/>
          </a:xfrm>
          <a:prstGeom prst="rect">
            <a:avLst/>
          </a:prstGeom>
          <a:noFill/>
          <a:ln>
            <a:noFill/>
          </a:ln>
        </p:spPr>
        <p:txBody>
          <a:bodyPr anchorCtr="0" anchor="t" bIns="45700" lIns="91425" rIns="91425" tIns="45700">
            <a:noAutofit/>
          </a:bodyPr>
          <a:lstStyle/>
          <a:p>
            <a:pPr indent="-342900" lvl="0" marL="342900" marR="0" rtl="0" algn="l">
              <a:lnSpc>
                <a:spcPct val="80000"/>
              </a:lnSpc>
              <a:spcBef>
                <a:spcPts val="0"/>
              </a:spcBef>
              <a:spcAft>
                <a:spcPts val="0"/>
              </a:spcAft>
              <a:buClr>
                <a:schemeClr val="accent1"/>
              </a:buClr>
              <a:buSzPct val="77647"/>
              <a:buFont typeface="Trebuchet MS"/>
              <a:buChar char=""/>
            </a:pPr>
            <a:r>
              <a:rPr b="0" baseline="0" i="0" lang="en-US" sz="1650" u="none" cap="none" strike="noStrike">
                <a:solidFill>
                  <a:srgbClr val="3F3F3F"/>
                </a:solidFill>
                <a:latin typeface="Trebuchet MS"/>
                <a:ea typeface="Trebuchet MS"/>
                <a:cs typeface="Trebuchet MS"/>
                <a:sym typeface="Trebuchet MS"/>
              </a:rPr>
              <a:t>Now you may ask what does Brazil Cali Grill offer?</a:t>
            </a:r>
          </a:p>
          <a:p>
            <a:pPr indent="0" lvl="0" marL="0" marR="0" rtl="0" algn="l">
              <a:lnSpc>
                <a:spcPct val="80000"/>
              </a:lnSpc>
              <a:spcBef>
                <a:spcPts val="1000"/>
              </a:spcBef>
              <a:spcAft>
                <a:spcPts val="0"/>
              </a:spcAft>
              <a:buClr>
                <a:schemeClr val="accent1"/>
              </a:buClr>
              <a:buSzPct val="25000"/>
              <a:buFont typeface="Trebuchet MS"/>
              <a:buNone/>
            </a:pPr>
            <a:r>
              <a:rPr b="0" baseline="0" i="0" lang="en-US" sz="1650" u="none" cap="none" strike="noStrike">
                <a:solidFill>
                  <a:srgbClr val="3F3F3F"/>
                </a:solidFill>
                <a:latin typeface="Trebuchet MS"/>
                <a:ea typeface="Trebuchet MS"/>
                <a:cs typeface="Trebuchet MS"/>
                <a:sym typeface="Trebuchet MS"/>
              </a:rPr>
              <a:t>Every day working people on average only get a 30 minute lunch or dinner break and most of the time they end up eating fast </a:t>
            </a:r>
          </a:p>
          <a:p>
            <a:pPr indent="0" lvl="0" marL="0" marR="0" rtl="0" algn="l">
              <a:lnSpc>
                <a:spcPct val="80000"/>
              </a:lnSpc>
              <a:spcBef>
                <a:spcPts val="1000"/>
              </a:spcBef>
              <a:spcAft>
                <a:spcPts val="0"/>
              </a:spcAft>
              <a:buClr>
                <a:schemeClr val="accent1"/>
              </a:buClr>
              <a:buSzPct val="25000"/>
              <a:buFont typeface="Trebuchet MS"/>
              <a:buNone/>
            </a:pPr>
            <a:r>
              <a:rPr b="0" baseline="0" i="0" lang="en-US" sz="1650" u="none" cap="none" strike="noStrike">
                <a:solidFill>
                  <a:srgbClr val="3F3F3F"/>
                </a:solidFill>
                <a:latin typeface="Trebuchet MS"/>
                <a:ea typeface="Trebuchet MS"/>
                <a:cs typeface="Trebuchet MS"/>
                <a:sym typeface="Trebuchet MS"/>
              </a:rPr>
              <a:t>We offer the luxury of great food without the  long wait as we are a buffet all while still being healthy. </a:t>
            </a:r>
          </a:p>
          <a:p>
            <a:pPr indent="0" lvl="0" marL="0" marR="0" rtl="0" algn="l">
              <a:lnSpc>
                <a:spcPct val="80000"/>
              </a:lnSpc>
              <a:spcBef>
                <a:spcPts val="1000"/>
              </a:spcBef>
              <a:spcAft>
                <a:spcPts val="0"/>
              </a:spcAft>
              <a:buClr>
                <a:schemeClr val="accent1"/>
              </a:buClr>
              <a:buSzPct val="25000"/>
              <a:buFont typeface="Trebuchet MS"/>
              <a:buNone/>
            </a:pPr>
            <a:r>
              <a:rPr b="0" baseline="0" i="0" lang="en-US" sz="1650" u="none" cap="none" strike="noStrike">
                <a:solidFill>
                  <a:srgbClr val="3F3F3F"/>
                </a:solidFill>
                <a:latin typeface="Trebuchet MS"/>
                <a:ea typeface="Trebuchet MS"/>
                <a:cs typeface="Trebuchet MS"/>
                <a:sym typeface="Trebuchet MS"/>
              </a:rPr>
              <a:t>Our purpose is to serve great food at an affordable price!</a:t>
            </a:r>
          </a:p>
          <a:p>
            <a:pPr indent="0" lvl="0" marL="0" marR="0" rtl="0" algn="l">
              <a:lnSpc>
                <a:spcPct val="80000"/>
              </a:lnSpc>
              <a:spcBef>
                <a:spcPts val="1000"/>
              </a:spcBef>
              <a:spcAft>
                <a:spcPts val="0"/>
              </a:spcAft>
              <a:buClr>
                <a:schemeClr val="accent1"/>
              </a:buClr>
              <a:buSzPct val="25000"/>
              <a:buFont typeface="Trebuchet MS"/>
              <a:buNone/>
            </a:pPr>
            <a:r>
              <a:rPr b="0" baseline="0" i="0" lang="en-US" sz="1650" u="none" cap="none" strike="noStrike">
                <a:solidFill>
                  <a:srgbClr val="3F3F3F"/>
                </a:solidFill>
                <a:latin typeface="Trebuchet MS"/>
                <a:ea typeface="Trebuchet MS"/>
                <a:cs typeface="Trebuchet MS"/>
                <a:sym typeface="Trebuchet MS"/>
              </a:rPr>
              <a:t>We offer our clientele </a:t>
            </a:r>
          </a:p>
          <a:p>
            <a:pPr indent="-514350" lvl="0" marL="514350" marR="0" rtl="0" algn="l">
              <a:lnSpc>
                <a:spcPct val="80000"/>
              </a:lnSpc>
              <a:spcBef>
                <a:spcPts val="1000"/>
              </a:spcBef>
              <a:spcAft>
                <a:spcPts val="0"/>
              </a:spcAft>
              <a:buClr>
                <a:schemeClr val="accent1"/>
              </a:buClr>
              <a:buSzPct val="77647"/>
              <a:buFont typeface="Trebuchet MS"/>
              <a:buAutoNum type="arabicPeriod"/>
            </a:pPr>
            <a:r>
              <a:rPr b="0" baseline="0" i="0" lang="en-US" sz="1650" u="none" cap="none" strike="noStrike">
                <a:solidFill>
                  <a:srgbClr val="3F3F3F"/>
                </a:solidFill>
                <a:latin typeface="Trebuchet MS"/>
                <a:ea typeface="Trebuchet MS"/>
                <a:cs typeface="Trebuchet MS"/>
                <a:sym typeface="Trebuchet MS"/>
              </a:rPr>
              <a:t>Vegetarian meals</a:t>
            </a:r>
          </a:p>
          <a:p>
            <a:pPr indent="-514350" lvl="0" marL="514350" marR="0" rtl="0" algn="l">
              <a:lnSpc>
                <a:spcPct val="80000"/>
              </a:lnSpc>
              <a:spcBef>
                <a:spcPts val="1000"/>
              </a:spcBef>
              <a:spcAft>
                <a:spcPts val="0"/>
              </a:spcAft>
              <a:buClr>
                <a:schemeClr val="accent1"/>
              </a:buClr>
              <a:buSzPct val="77647"/>
              <a:buFont typeface="Trebuchet MS"/>
              <a:buAutoNum type="arabicPeriod"/>
            </a:pPr>
            <a:r>
              <a:rPr b="0" baseline="0" i="0" lang="en-US" sz="1650" u="none" cap="none" strike="noStrike">
                <a:solidFill>
                  <a:srgbClr val="3F3F3F"/>
                </a:solidFill>
                <a:latin typeface="Trebuchet MS"/>
                <a:ea typeface="Trebuchet MS"/>
                <a:cs typeface="Trebuchet MS"/>
                <a:sym typeface="Trebuchet MS"/>
              </a:rPr>
              <a:t>Meats (delicious bbq’d beef and lamb) – along with other hot plates. </a:t>
            </a:r>
          </a:p>
          <a:p>
            <a:pPr indent="-514350" lvl="0" marL="514350" marR="0" rtl="0" algn="l">
              <a:lnSpc>
                <a:spcPct val="80000"/>
              </a:lnSpc>
              <a:spcBef>
                <a:spcPts val="1000"/>
              </a:spcBef>
              <a:spcAft>
                <a:spcPts val="0"/>
              </a:spcAft>
              <a:buClr>
                <a:schemeClr val="accent1"/>
              </a:buClr>
              <a:buSzPct val="77647"/>
              <a:buFont typeface="Trebuchet MS"/>
              <a:buAutoNum type="arabicPeriod"/>
            </a:pPr>
            <a:r>
              <a:rPr b="0" baseline="0" i="0" lang="en-US" sz="1650" u="none" cap="none" strike="noStrike">
                <a:solidFill>
                  <a:srgbClr val="3F3F3F"/>
                </a:solidFill>
                <a:latin typeface="Trebuchet MS"/>
                <a:ea typeface="Trebuchet MS"/>
                <a:cs typeface="Trebuchet MS"/>
                <a:sym typeface="Trebuchet MS"/>
              </a:rPr>
              <a:t>Pure organic  (including salads,  produce and chicken)</a:t>
            </a:r>
          </a:p>
          <a:p>
            <a:pPr indent="-258318" lvl="0" marL="342900" marR="0" rtl="0" algn="l">
              <a:lnSpc>
                <a:spcPct val="80000"/>
              </a:lnSpc>
              <a:spcBef>
                <a:spcPts val="1000"/>
              </a:spcBef>
              <a:spcAft>
                <a:spcPts val="0"/>
              </a:spcAft>
              <a:buClr>
                <a:schemeClr val="accent1"/>
              </a:buClr>
              <a:buFont typeface="Trebuchet MS"/>
              <a:buNone/>
            </a:pPr>
            <a:r>
              <a:t/>
            </a:r>
            <a:endParaRPr b="0" baseline="0" i="0" sz="1650" u="none" cap="none" strike="noStrike">
              <a:solidFill>
                <a:srgbClr val="3F3F3F"/>
              </a:solidFill>
              <a:latin typeface="Trebuchet MS"/>
              <a:ea typeface="Trebuchet MS"/>
              <a:cs typeface="Trebuchet MS"/>
              <a:sym typeface="Trebuchet MS"/>
            </a:endParaRPr>
          </a:p>
        </p:txBody>
      </p:sp>
      <p:pic>
        <p:nvPicPr>
          <p:cNvPr id="160" name="Shape 160"/>
          <p:cNvPicPr preferRelativeResize="0"/>
          <p:nvPr>
            <p:ph idx="2" type="body"/>
          </p:nvPr>
        </p:nvPicPr>
        <p:blipFill rotWithShape="1">
          <a:blip r:embed="rId3">
            <a:alphaModFix/>
          </a:blip>
          <a:srcRect b="0" l="0" r="0" t="0"/>
          <a:stretch/>
        </p:blipFill>
        <p:spPr>
          <a:xfrm>
            <a:off x="5052441" y="1117151"/>
            <a:ext cx="4130537" cy="5345401"/>
          </a:xfrm>
          <a:prstGeom prst="rect">
            <a:avLst/>
          </a:prstGeom>
          <a:noFill/>
          <a:ln>
            <a:noFill/>
          </a:ln>
        </p:spPr>
      </p:pic>
      <p:sp>
        <p:nvSpPr>
          <p:cNvPr id="161" name="Shape 161"/>
          <p:cNvSpPr txBox="1"/>
          <p:nvPr/>
        </p:nvSpPr>
        <p:spPr>
          <a:xfrm>
            <a:off x="639156" y="6277887"/>
            <a:ext cx="8494633" cy="369332"/>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1800" u="none" cap="none" strike="noStrike">
                <a:solidFill>
                  <a:srgbClr val="002060"/>
                </a:solidFill>
                <a:latin typeface="Trebuchet MS"/>
                <a:ea typeface="Trebuchet MS"/>
                <a:cs typeface="Trebuchet MS"/>
                <a:sym typeface="Trebuchet MS"/>
              </a:rPr>
              <a:t>There will be a set menu after 3 months along with pick up and delivery options</a:t>
            </a:r>
          </a:p>
        </p:txBody>
      </p:sp>
      <p:pic>
        <p:nvPicPr>
          <p:cNvPr id="162" name="Shape 162"/>
          <p:cNvPicPr preferRelativeResize="0"/>
          <p:nvPr/>
        </p:nvPicPr>
        <p:blipFill rotWithShape="1">
          <a:blip r:embed="rId4">
            <a:alphaModFix/>
          </a:blip>
          <a:srcRect b="0" l="0" r="0" t="0"/>
          <a:stretch/>
        </p:blipFill>
        <p:spPr>
          <a:xfrm>
            <a:off x="9326782" y="1871163"/>
            <a:ext cx="2841225" cy="3676879"/>
          </a:xfrm>
          <a:prstGeom prst="rect">
            <a:avLst/>
          </a:prstGeom>
          <a:noFill/>
          <a:ln>
            <a:noFill/>
          </a:ln>
        </p:spPr>
      </p:pic>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2"/>
                                        </p:tgtEl>
                                        <p:attrNameLst>
                                          <p:attrName>style.visibility</p:attrName>
                                        </p:attrNameLst>
                                      </p:cBhvr>
                                      <p:to>
                                        <p:strVal val="visible"/>
                                      </p:to>
                                    </p:set>
                                    <p:animEffect filter="fade" transition="in">
                                      <p:cBhvr>
                                        <p:cTn dur="500"/>
                                        <p:tgtEl>
                                          <p:spTgt spid="16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6" name="Shape 166"/>
        <p:cNvGrpSpPr/>
        <p:nvPr/>
      </p:nvGrpSpPr>
      <p:grpSpPr>
        <a:xfrm>
          <a:off x="0" y="0"/>
          <a:ext cx="0" cy="0"/>
          <a:chOff x="0" y="0"/>
          <a:chExt cx="0" cy="0"/>
        </a:xfrm>
      </p:grpSpPr>
      <p:sp>
        <p:nvSpPr>
          <p:cNvPr id="167" name="Shape 167"/>
          <p:cNvSpPr txBox="1"/>
          <p:nvPr>
            <p:ph type="title"/>
          </p:nvPr>
        </p:nvSpPr>
        <p:spPr>
          <a:xfrm>
            <a:off x="677333" y="159223"/>
            <a:ext cx="8596668" cy="1178256"/>
          </a:xfrm>
          <a:prstGeom prst="rect">
            <a:avLst/>
          </a:prstGeom>
          <a:noFill/>
          <a:ln>
            <a:noFill/>
          </a:ln>
        </p:spPr>
        <p:txBody>
          <a:bodyPr anchorCtr="0" anchor="t" bIns="45700" lIns="91425" rIns="91425" tIns="45700">
            <a:noAutofit/>
          </a:bodyPr>
          <a:lstStyle/>
          <a:p>
            <a:pPr indent="0" lvl="0" marL="0" marR="0" rtl="0" algn="ctr">
              <a:spcBef>
                <a:spcPts val="0"/>
              </a:spcBef>
              <a:buClr>
                <a:schemeClr val="accent1"/>
              </a:buClr>
              <a:buSzPct val="25000"/>
              <a:buFont typeface="Trebuchet MS"/>
              <a:buNone/>
            </a:pPr>
            <a:r>
              <a:rPr b="0" baseline="0" i="0" lang="en-US" sz="6000" u="none" cap="none" strike="noStrike">
                <a:solidFill>
                  <a:schemeClr val="accent1"/>
                </a:solidFill>
                <a:latin typeface="Trebuchet MS"/>
                <a:ea typeface="Trebuchet MS"/>
                <a:cs typeface="Trebuchet MS"/>
                <a:sym typeface="Trebuchet MS"/>
              </a:rPr>
              <a:t>We will also have…</a:t>
            </a:r>
          </a:p>
        </p:txBody>
      </p:sp>
      <p:sp>
        <p:nvSpPr>
          <p:cNvPr id="168" name="Shape 168"/>
          <p:cNvSpPr txBox="1"/>
          <p:nvPr>
            <p:ph idx="1" type="body"/>
          </p:nvPr>
        </p:nvSpPr>
        <p:spPr>
          <a:xfrm>
            <a:off x="669810" y="1119117"/>
            <a:ext cx="4184035" cy="5250535"/>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accent1"/>
              </a:buClr>
              <a:buSzPct val="80000"/>
              <a:buFont typeface="Trebuchet MS"/>
              <a:buChar char=""/>
            </a:pPr>
            <a:r>
              <a:rPr b="0" baseline="0" i="0" lang="en-US" sz="5400" u="none" cap="none" strike="noStrike">
                <a:solidFill>
                  <a:srgbClr val="FF0000"/>
                </a:solidFill>
                <a:latin typeface="Trebuchet MS"/>
                <a:ea typeface="Trebuchet MS"/>
                <a:cs typeface="Trebuchet MS"/>
                <a:sym typeface="Trebuchet MS"/>
              </a:rPr>
              <a:t>J</a:t>
            </a:r>
            <a:r>
              <a:rPr b="0" baseline="0" i="0" lang="en-US" sz="5400" u="none" cap="none" strike="noStrike">
                <a:solidFill>
                  <a:srgbClr val="FFC000"/>
                </a:solidFill>
                <a:latin typeface="Trebuchet MS"/>
                <a:ea typeface="Trebuchet MS"/>
                <a:cs typeface="Trebuchet MS"/>
                <a:sym typeface="Trebuchet MS"/>
              </a:rPr>
              <a:t>u</a:t>
            </a:r>
            <a:r>
              <a:rPr b="0" baseline="0" i="0" lang="en-US" sz="5400" u="none" cap="none" strike="noStrike">
                <a:solidFill>
                  <a:srgbClr val="FFFF00"/>
                </a:solidFill>
                <a:latin typeface="Trebuchet MS"/>
                <a:ea typeface="Trebuchet MS"/>
                <a:cs typeface="Trebuchet MS"/>
                <a:sym typeface="Trebuchet MS"/>
              </a:rPr>
              <a:t>i</a:t>
            </a:r>
            <a:r>
              <a:rPr b="0" baseline="0" i="0" lang="en-US" sz="5400" u="none" cap="none" strike="noStrike">
                <a:solidFill>
                  <a:srgbClr val="92D050"/>
                </a:solidFill>
                <a:latin typeface="Trebuchet MS"/>
                <a:ea typeface="Trebuchet MS"/>
                <a:cs typeface="Trebuchet MS"/>
                <a:sym typeface="Trebuchet MS"/>
              </a:rPr>
              <a:t>c</a:t>
            </a:r>
            <a:r>
              <a:rPr b="0" baseline="0" i="0" lang="en-US" sz="5400" u="none" cap="none" strike="noStrike">
                <a:solidFill>
                  <a:srgbClr val="00B0F0"/>
                </a:solidFill>
                <a:latin typeface="Trebuchet MS"/>
                <a:ea typeface="Trebuchet MS"/>
                <a:cs typeface="Trebuchet MS"/>
                <a:sym typeface="Trebuchet MS"/>
              </a:rPr>
              <a:t>e</a:t>
            </a:r>
            <a:r>
              <a:rPr b="0" baseline="0" i="0" lang="en-US" sz="5400" u="none" cap="none" strike="noStrike">
                <a:solidFill>
                  <a:srgbClr val="3F3F3F"/>
                </a:solidFill>
                <a:latin typeface="Trebuchet MS"/>
                <a:ea typeface="Trebuchet MS"/>
                <a:cs typeface="Trebuchet MS"/>
                <a:sym typeface="Trebuchet MS"/>
              </a:rPr>
              <a:t> </a:t>
            </a:r>
            <a:r>
              <a:rPr b="0" baseline="0" i="0" lang="en-US" sz="5400" u="none" cap="none" strike="noStrike">
                <a:solidFill>
                  <a:srgbClr val="7030A0"/>
                </a:solidFill>
                <a:latin typeface="Trebuchet MS"/>
                <a:ea typeface="Trebuchet MS"/>
                <a:cs typeface="Trebuchet MS"/>
                <a:sym typeface="Trebuchet MS"/>
              </a:rPr>
              <a:t>b</a:t>
            </a:r>
            <a:r>
              <a:rPr b="0" baseline="0" i="0" lang="en-US" sz="5400" u="none" cap="none" strike="noStrike">
                <a:solidFill>
                  <a:srgbClr val="FFC000"/>
                </a:solidFill>
                <a:latin typeface="Trebuchet MS"/>
                <a:ea typeface="Trebuchet MS"/>
                <a:cs typeface="Trebuchet MS"/>
                <a:sym typeface="Trebuchet MS"/>
              </a:rPr>
              <a:t>a</a:t>
            </a:r>
            <a:r>
              <a:rPr b="0" baseline="0" i="0" lang="en-US" sz="5400" u="none" cap="none" strike="noStrike">
                <a:solidFill>
                  <a:srgbClr val="92D050"/>
                </a:solidFill>
                <a:latin typeface="Trebuchet MS"/>
                <a:ea typeface="Trebuchet MS"/>
                <a:cs typeface="Trebuchet MS"/>
                <a:sym typeface="Trebuchet MS"/>
              </a:rPr>
              <a:t>r</a:t>
            </a:r>
          </a:p>
          <a:p>
            <a:pPr indent="-251459" lvl="0" marL="342900" marR="0" rtl="0" algn="l">
              <a:spcBef>
                <a:spcPts val="1000"/>
              </a:spcBef>
              <a:spcAft>
                <a:spcPts val="0"/>
              </a:spcAft>
              <a:buClr>
                <a:schemeClr val="accent1"/>
              </a:buClr>
              <a:buFont typeface="Trebuchet MS"/>
              <a:buNone/>
            </a:pPr>
            <a:r>
              <a:t/>
            </a:r>
            <a:endParaRPr b="0" baseline="0" i="0" sz="1800" u="none" cap="none" strike="noStrike">
              <a:solidFill>
                <a:srgbClr val="3F3F3F"/>
              </a:solidFill>
              <a:latin typeface="Trebuchet MS"/>
              <a:ea typeface="Trebuchet MS"/>
              <a:cs typeface="Trebuchet MS"/>
              <a:sym typeface="Trebuchet MS"/>
            </a:endParaRPr>
          </a:p>
          <a:p>
            <a:pPr indent="-251459" lvl="0" marL="342900" marR="0" rtl="0" algn="l">
              <a:spcBef>
                <a:spcPts val="1000"/>
              </a:spcBef>
              <a:spcAft>
                <a:spcPts val="0"/>
              </a:spcAft>
              <a:buClr>
                <a:schemeClr val="accent1"/>
              </a:buClr>
              <a:buFont typeface="Trebuchet MS"/>
              <a:buNone/>
            </a:pPr>
            <a:r>
              <a:t/>
            </a:r>
            <a:endParaRPr b="0" baseline="0" i="0" sz="1800" u="none" cap="none" strike="noStrike">
              <a:solidFill>
                <a:srgbClr val="3F3F3F"/>
              </a:solidFill>
              <a:latin typeface="Trebuchet MS"/>
              <a:ea typeface="Trebuchet MS"/>
              <a:cs typeface="Trebuchet MS"/>
              <a:sym typeface="Trebuchet MS"/>
            </a:endParaRPr>
          </a:p>
          <a:p>
            <a:pPr indent="-251459" lvl="0" marL="342900" marR="0" rtl="0" algn="l">
              <a:spcBef>
                <a:spcPts val="1000"/>
              </a:spcBef>
              <a:spcAft>
                <a:spcPts val="0"/>
              </a:spcAft>
              <a:buClr>
                <a:schemeClr val="accent1"/>
              </a:buClr>
              <a:buFont typeface="Trebuchet MS"/>
              <a:buNone/>
            </a:pPr>
            <a:r>
              <a:t/>
            </a:r>
            <a:endParaRPr b="0" baseline="0" i="0" sz="1800" u="none" cap="none" strike="noStrike">
              <a:solidFill>
                <a:srgbClr val="3F3F3F"/>
              </a:solidFill>
              <a:latin typeface="Trebuchet MS"/>
              <a:ea typeface="Trebuchet MS"/>
              <a:cs typeface="Trebuchet MS"/>
              <a:sym typeface="Trebuchet MS"/>
            </a:endParaRPr>
          </a:p>
          <a:p>
            <a:pPr indent="-251459" lvl="0" marL="342900" marR="0" rtl="0" algn="l">
              <a:spcBef>
                <a:spcPts val="1000"/>
              </a:spcBef>
              <a:spcAft>
                <a:spcPts val="0"/>
              </a:spcAft>
              <a:buClr>
                <a:schemeClr val="accent1"/>
              </a:buClr>
              <a:buFont typeface="Trebuchet MS"/>
              <a:buNone/>
            </a:pPr>
            <a:r>
              <a:t/>
            </a:r>
            <a:endParaRPr b="0" baseline="0" i="0" sz="1800" u="none" cap="none" strike="noStrike">
              <a:solidFill>
                <a:srgbClr val="3F3F3F"/>
              </a:solidFill>
              <a:latin typeface="Trebuchet MS"/>
              <a:ea typeface="Trebuchet MS"/>
              <a:cs typeface="Trebuchet MS"/>
              <a:sym typeface="Trebuchet MS"/>
            </a:endParaRPr>
          </a:p>
          <a:p>
            <a:pPr indent="-251459" lvl="0" marL="342900" marR="0" rtl="0" algn="l">
              <a:spcBef>
                <a:spcPts val="1000"/>
              </a:spcBef>
              <a:spcAft>
                <a:spcPts val="0"/>
              </a:spcAft>
              <a:buClr>
                <a:schemeClr val="accent1"/>
              </a:buClr>
              <a:buFont typeface="Trebuchet MS"/>
              <a:buNone/>
            </a:pPr>
            <a:r>
              <a:t/>
            </a:r>
            <a:endParaRPr b="0" baseline="0" i="0" sz="1800" u="none" cap="none" strike="noStrike">
              <a:solidFill>
                <a:srgbClr val="3F3F3F"/>
              </a:solidFill>
              <a:latin typeface="Trebuchet MS"/>
              <a:ea typeface="Trebuchet MS"/>
              <a:cs typeface="Trebuchet MS"/>
              <a:sym typeface="Trebuchet MS"/>
            </a:endParaRPr>
          </a:p>
          <a:p>
            <a:pPr indent="-251459" lvl="0" marL="342900" marR="0" rtl="0" algn="l">
              <a:spcBef>
                <a:spcPts val="1000"/>
              </a:spcBef>
              <a:spcAft>
                <a:spcPts val="0"/>
              </a:spcAft>
              <a:buClr>
                <a:schemeClr val="accent1"/>
              </a:buClr>
              <a:buFont typeface="Trebuchet MS"/>
              <a:buNone/>
            </a:pPr>
            <a:r>
              <a:t/>
            </a:r>
            <a:endParaRPr b="0" baseline="0" i="0" sz="1800" u="none" cap="none" strike="noStrike">
              <a:solidFill>
                <a:srgbClr val="3F3F3F"/>
              </a:solidFill>
              <a:latin typeface="Trebuchet MS"/>
              <a:ea typeface="Trebuchet MS"/>
              <a:cs typeface="Trebuchet MS"/>
              <a:sym typeface="Trebuchet MS"/>
            </a:endParaRPr>
          </a:p>
          <a:p>
            <a:pPr indent="0" lvl="0" marL="0" marR="0" rtl="0" algn="l">
              <a:spcBef>
                <a:spcPts val="1000"/>
              </a:spcBef>
              <a:spcAft>
                <a:spcPts val="0"/>
              </a:spcAft>
              <a:buClr>
                <a:schemeClr val="accent1"/>
              </a:buClr>
              <a:buFont typeface="Trebuchet MS"/>
              <a:buNone/>
            </a:pPr>
            <a:r>
              <a:t/>
            </a:r>
            <a:endParaRPr b="0" baseline="0" i="0" sz="1800" u="none" cap="none" strike="noStrike">
              <a:solidFill>
                <a:srgbClr val="3F3F3F"/>
              </a:solidFill>
              <a:latin typeface="Trebuchet MS"/>
              <a:ea typeface="Trebuchet MS"/>
              <a:cs typeface="Trebuchet MS"/>
              <a:sym typeface="Trebuchet MS"/>
            </a:endParaRPr>
          </a:p>
        </p:txBody>
      </p:sp>
      <p:sp>
        <p:nvSpPr>
          <p:cNvPr id="169" name="Shape 169"/>
          <p:cNvSpPr txBox="1"/>
          <p:nvPr>
            <p:ph idx="2" type="body"/>
          </p:nvPr>
        </p:nvSpPr>
        <p:spPr>
          <a:xfrm>
            <a:off x="5097492" y="1119117"/>
            <a:ext cx="4184033" cy="4990484"/>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accent1"/>
              </a:buClr>
              <a:buSzPct val="80000"/>
              <a:buFont typeface="Trebuchet MS"/>
              <a:buChar char=""/>
            </a:pPr>
            <a:r>
              <a:rPr b="0" baseline="0" i="0" lang="en-US" sz="5400" u="none" cap="none" strike="noStrike">
                <a:solidFill>
                  <a:srgbClr val="73330B"/>
                </a:solidFill>
                <a:latin typeface="Trebuchet MS"/>
                <a:ea typeface="Trebuchet MS"/>
                <a:cs typeface="Trebuchet MS"/>
                <a:sym typeface="Trebuchet MS"/>
              </a:rPr>
              <a:t>D</a:t>
            </a:r>
            <a:r>
              <a:rPr b="0" baseline="0" i="0" lang="en-US" sz="5400" u="none" cap="none" strike="noStrike">
                <a:solidFill>
                  <a:srgbClr val="FF0000"/>
                </a:solidFill>
                <a:latin typeface="Trebuchet MS"/>
                <a:ea typeface="Trebuchet MS"/>
                <a:cs typeface="Trebuchet MS"/>
                <a:sym typeface="Trebuchet MS"/>
              </a:rPr>
              <a:t>e</a:t>
            </a:r>
            <a:r>
              <a:rPr b="0" baseline="0" i="0" lang="en-US" sz="5400" u="none" cap="none" strike="noStrike">
                <a:solidFill>
                  <a:srgbClr val="62170C"/>
                </a:solidFill>
                <a:latin typeface="Trebuchet MS"/>
                <a:ea typeface="Trebuchet MS"/>
                <a:cs typeface="Trebuchet MS"/>
                <a:sym typeface="Trebuchet MS"/>
              </a:rPr>
              <a:t>s</a:t>
            </a:r>
            <a:r>
              <a:rPr b="0" baseline="0" i="0" lang="en-US" sz="5400" u="none" cap="none" strike="noStrike">
                <a:solidFill>
                  <a:srgbClr val="F0A273"/>
                </a:solidFill>
                <a:latin typeface="Trebuchet MS"/>
                <a:ea typeface="Trebuchet MS"/>
                <a:cs typeface="Trebuchet MS"/>
                <a:sym typeface="Trebuchet MS"/>
              </a:rPr>
              <a:t>e</a:t>
            </a:r>
            <a:r>
              <a:rPr b="0" baseline="0" i="0" lang="en-US" sz="5400" u="none" cap="none" strike="noStrike">
                <a:solidFill>
                  <a:srgbClr val="3F7818"/>
                </a:solidFill>
                <a:latin typeface="Trebuchet MS"/>
                <a:ea typeface="Trebuchet MS"/>
                <a:cs typeface="Trebuchet MS"/>
                <a:sym typeface="Trebuchet MS"/>
              </a:rPr>
              <a:t>r</a:t>
            </a:r>
            <a:r>
              <a:rPr b="0" baseline="0" i="0" lang="en-US" sz="5400" u="none" cap="none" strike="noStrike">
                <a:solidFill>
                  <a:srgbClr val="FF0000"/>
                </a:solidFill>
                <a:latin typeface="Trebuchet MS"/>
                <a:ea typeface="Trebuchet MS"/>
                <a:cs typeface="Trebuchet MS"/>
                <a:sym typeface="Trebuchet MS"/>
              </a:rPr>
              <a:t>t</a:t>
            </a:r>
          </a:p>
        </p:txBody>
      </p:sp>
      <p:pic>
        <p:nvPicPr>
          <p:cNvPr id="170" name="Shape 170"/>
          <p:cNvPicPr preferRelativeResize="0"/>
          <p:nvPr/>
        </p:nvPicPr>
        <p:blipFill rotWithShape="1">
          <a:blip r:embed="rId3">
            <a:alphaModFix/>
          </a:blip>
          <a:srcRect b="0" l="0" r="0" t="0"/>
          <a:stretch/>
        </p:blipFill>
        <p:spPr>
          <a:xfrm>
            <a:off x="5476705" y="3045698"/>
            <a:ext cx="1712803" cy="1137322"/>
          </a:xfrm>
          <a:prstGeom prst="rect">
            <a:avLst/>
          </a:prstGeom>
          <a:noFill/>
          <a:ln>
            <a:noFill/>
          </a:ln>
        </p:spPr>
      </p:pic>
      <p:pic>
        <p:nvPicPr>
          <p:cNvPr id="171" name="Shape 171"/>
          <p:cNvPicPr preferRelativeResize="0"/>
          <p:nvPr/>
        </p:nvPicPr>
        <p:blipFill rotWithShape="1">
          <a:blip r:embed="rId4">
            <a:alphaModFix/>
          </a:blip>
          <a:srcRect b="0" l="0" r="0" t="0"/>
          <a:stretch/>
        </p:blipFill>
        <p:spPr>
          <a:xfrm>
            <a:off x="7330185" y="4572305"/>
            <a:ext cx="1707692" cy="1137322"/>
          </a:xfrm>
          <a:prstGeom prst="rect">
            <a:avLst/>
          </a:prstGeom>
          <a:noFill/>
          <a:ln>
            <a:noFill/>
          </a:ln>
        </p:spPr>
      </p:pic>
      <p:pic>
        <p:nvPicPr>
          <p:cNvPr id="172" name="Shape 172"/>
          <p:cNvPicPr preferRelativeResize="0"/>
          <p:nvPr/>
        </p:nvPicPr>
        <p:blipFill rotWithShape="1">
          <a:blip r:embed="rId5">
            <a:alphaModFix/>
          </a:blip>
          <a:srcRect b="0" l="0" r="0" t="0"/>
          <a:stretch/>
        </p:blipFill>
        <p:spPr>
          <a:xfrm>
            <a:off x="5491385" y="4443073"/>
            <a:ext cx="1712803" cy="1266555"/>
          </a:xfrm>
          <a:prstGeom prst="rect">
            <a:avLst/>
          </a:prstGeom>
          <a:noFill/>
          <a:ln>
            <a:noFill/>
          </a:ln>
        </p:spPr>
      </p:pic>
      <p:pic>
        <p:nvPicPr>
          <p:cNvPr id="173" name="Shape 173"/>
          <p:cNvPicPr preferRelativeResize="0"/>
          <p:nvPr/>
        </p:nvPicPr>
        <p:blipFill rotWithShape="1">
          <a:blip r:embed="rId6">
            <a:alphaModFix/>
          </a:blip>
          <a:srcRect b="0" l="0" r="0" t="0"/>
          <a:stretch/>
        </p:blipFill>
        <p:spPr>
          <a:xfrm>
            <a:off x="7330185" y="3045698"/>
            <a:ext cx="1707692" cy="1423077"/>
          </a:xfrm>
          <a:prstGeom prst="rect">
            <a:avLst/>
          </a:prstGeom>
          <a:noFill/>
          <a:ln>
            <a:noFill/>
          </a:ln>
        </p:spPr>
      </p:pic>
      <p:pic>
        <p:nvPicPr>
          <p:cNvPr id="174" name="Shape 174"/>
          <p:cNvPicPr preferRelativeResize="0"/>
          <p:nvPr/>
        </p:nvPicPr>
        <p:blipFill rotWithShape="1">
          <a:blip r:embed="rId7">
            <a:alphaModFix/>
          </a:blip>
          <a:srcRect b="0" l="0" r="0" t="0"/>
          <a:stretch/>
        </p:blipFill>
        <p:spPr>
          <a:xfrm>
            <a:off x="677333" y="3132080"/>
            <a:ext cx="3940386" cy="2621985"/>
          </a:xfrm>
          <a:prstGeom prst="rect">
            <a:avLst/>
          </a:prstGeom>
          <a:noFill/>
          <a:ln>
            <a:noFill/>
          </a:ln>
        </p:spPr>
      </p:pic>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4"/>
                                        </p:tgtEl>
                                        <p:attrNameLst>
                                          <p:attrName>style.visibility</p:attrName>
                                        </p:attrNameLst>
                                      </p:cBhvr>
                                      <p:to>
                                        <p:strVal val="visible"/>
                                      </p:to>
                                    </p:set>
                                    <p:animEffect filter="fade" transition="in">
                                      <p:cBhvr>
                                        <p:cTn dur="1000"/>
                                        <p:tgtEl>
                                          <p:spTgt spid="174"/>
                                        </p:tgtEl>
                                      </p:cBhvr>
                                    </p:animEffect>
                                  </p:childTnLst>
                                </p:cTn>
                              </p:par>
                              <p:par>
                                <p:cTn fill="hold" nodeType="withEffect" presetClass="entr" presetID="10" presetSubtype="0">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1000"/>
                                        <p:tgtEl>
                                          <p:spTgt spid="170"/>
                                        </p:tgtEl>
                                      </p:cBhvr>
                                    </p:animEffect>
                                  </p:childTnLst>
                                </p:cTn>
                              </p:par>
                              <p:par>
                                <p:cTn fill="hold" nodeType="withEffect" presetClass="entr" presetID="10" presetSubtype="0">
                                  <p:stCondLst>
                                    <p:cond delay="0"/>
                                  </p:stCondLst>
                                  <p:childTnLst>
                                    <p:set>
                                      <p:cBhvr>
                                        <p:cTn dur="1" fill="hold">
                                          <p:stCondLst>
                                            <p:cond delay="0"/>
                                          </p:stCondLst>
                                        </p:cTn>
                                        <p:tgtEl>
                                          <p:spTgt spid="173"/>
                                        </p:tgtEl>
                                        <p:attrNameLst>
                                          <p:attrName>style.visibility</p:attrName>
                                        </p:attrNameLst>
                                      </p:cBhvr>
                                      <p:to>
                                        <p:strVal val="visible"/>
                                      </p:to>
                                    </p:set>
                                    <p:animEffect filter="fade" transition="in">
                                      <p:cBhvr>
                                        <p:cTn dur="1000"/>
                                        <p:tgtEl>
                                          <p:spTgt spid="173"/>
                                        </p:tgtEl>
                                      </p:cBhvr>
                                    </p:animEffect>
                                  </p:childTnLst>
                                </p:cTn>
                              </p:par>
                              <p:par>
                                <p:cTn fill="hold" nodeType="withEffect" presetClass="entr" presetID="10" presetSubtype="0">
                                  <p:stCondLst>
                                    <p:cond delay="0"/>
                                  </p:stCondLst>
                                  <p:childTnLst>
                                    <p:set>
                                      <p:cBhvr>
                                        <p:cTn dur="1" fill="hold">
                                          <p:stCondLst>
                                            <p:cond delay="0"/>
                                          </p:stCondLst>
                                        </p:cTn>
                                        <p:tgtEl>
                                          <p:spTgt spid="171"/>
                                        </p:tgtEl>
                                        <p:attrNameLst>
                                          <p:attrName>style.visibility</p:attrName>
                                        </p:attrNameLst>
                                      </p:cBhvr>
                                      <p:to>
                                        <p:strVal val="visible"/>
                                      </p:to>
                                    </p:set>
                                    <p:animEffect filter="fade" transition="in">
                                      <p:cBhvr>
                                        <p:cTn dur="1000"/>
                                        <p:tgtEl>
                                          <p:spTgt spid="171"/>
                                        </p:tgtEl>
                                      </p:cBhvr>
                                    </p:animEffect>
                                  </p:childTnLst>
                                </p:cTn>
                              </p:par>
                              <p:par>
                                <p:cTn fill="hold" nodeType="withEffect" presetClass="entr" presetID="10" presetSubtype="0">
                                  <p:stCondLst>
                                    <p:cond delay="0"/>
                                  </p:stCondLst>
                                  <p:childTnLst>
                                    <p:set>
                                      <p:cBhvr>
                                        <p:cTn dur="1" fill="hold">
                                          <p:stCondLst>
                                            <p:cond delay="0"/>
                                          </p:stCondLst>
                                        </p:cTn>
                                        <p:tgtEl>
                                          <p:spTgt spid="172"/>
                                        </p:tgtEl>
                                        <p:attrNameLst>
                                          <p:attrName>style.visibility</p:attrName>
                                        </p:attrNameLst>
                                      </p:cBhvr>
                                      <p:to>
                                        <p:strVal val="visible"/>
                                      </p:to>
                                    </p:set>
                                    <p:animEffect filter="fade" transition="in">
                                      <p:cBhvr>
                                        <p:cTn dur="1000"/>
                                        <p:tgtEl>
                                          <p:spTgt spid="17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9" name="Shape 179"/>
        <p:cNvGrpSpPr/>
        <p:nvPr/>
      </p:nvGrpSpPr>
      <p:grpSpPr>
        <a:xfrm>
          <a:off x="0" y="0"/>
          <a:ext cx="0" cy="0"/>
          <a:chOff x="0" y="0"/>
          <a:chExt cx="0" cy="0"/>
        </a:xfrm>
      </p:grpSpPr>
      <p:sp>
        <p:nvSpPr>
          <p:cNvPr id="180" name="Shape 180"/>
          <p:cNvSpPr txBox="1"/>
          <p:nvPr>
            <p:ph type="title"/>
          </p:nvPr>
        </p:nvSpPr>
        <p:spPr>
          <a:xfrm>
            <a:off x="146713" y="147688"/>
            <a:ext cx="10515599" cy="953146"/>
          </a:xfrm>
          <a:prstGeom prst="rect">
            <a:avLst/>
          </a:prstGeom>
          <a:noFill/>
          <a:ln>
            <a:noFill/>
          </a:ln>
        </p:spPr>
        <p:txBody>
          <a:bodyPr anchorCtr="0" anchor="b" bIns="45700" lIns="91425" rIns="91425" tIns="45700">
            <a:noAutofit/>
          </a:bodyPr>
          <a:lstStyle/>
          <a:p>
            <a:pPr indent="0" lvl="0" marL="0" marR="0" rtl="0" algn="ctr">
              <a:spcBef>
                <a:spcPts val="0"/>
              </a:spcBef>
              <a:buClr>
                <a:srgbClr val="92D050"/>
              </a:buClr>
              <a:buSzPct val="25000"/>
              <a:buFont typeface="Trebuchet MS"/>
              <a:buNone/>
            </a:pPr>
            <a:r>
              <a:rPr b="1" baseline="0" i="0" lang="en-US" sz="3200" u="none" cap="none" strike="noStrike">
                <a:solidFill>
                  <a:srgbClr val="92D050"/>
                </a:solidFill>
                <a:latin typeface="Trebuchet MS"/>
                <a:ea typeface="Trebuchet MS"/>
                <a:cs typeface="Trebuchet MS"/>
                <a:sym typeface="Trebuchet MS"/>
              </a:rPr>
              <a:t>FIVE POINTS CENTER </a:t>
            </a:r>
            <a:br>
              <a:rPr b="1" baseline="0" i="0" lang="en-US" sz="3200" u="none" cap="none" strike="noStrike">
                <a:solidFill>
                  <a:srgbClr val="92D050"/>
                </a:solidFill>
                <a:latin typeface="Trebuchet MS"/>
                <a:ea typeface="Trebuchet MS"/>
                <a:cs typeface="Trebuchet MS"/>
                <a:sym typeface="Trebuchet MS"/>
              </a:rPr>
            </a:br>
            <a:r>
              <a:rPr b="1" baseline="0" i="0" lang="en-US" sz="3200" u="none" cap="none" strike="noStrike">
                <a:solidFill>
                  <a:srgbClr val="92D050"/>
                </a:solidFill>
                <a:latin typeface="Trebuchet MS"/>
                <a:ea typeface="Trebuchet MS"/>
                <a:cs typeface="Trebuchet MS"/>
                <a:sym typeface="Trebuchet MS"/>
              </a:rPr>
              <a:t>“The landmark of the first of many locations”</a:t>
            </a:r>
          </a:p>
        </p:txBody>
      </p:sp>
      <p:sp>
        <p:nvSpPr>
          <p:cNvPr id="181" name="Shape 181"/>
          <p:cNvSpPr txBox="1"/>
          <p:nvPr>
            <p:ph idx="1" type="body"/>
          </p:nvPr>
        </p:nvSpPr>
        <p:spPr>
          <a:xfrm>
            <a:off x="491320" y="1100833"/>
            <a:ext cx="5122151" cy="5757166"/>
          </a:xfrm>
          <a:prstGeom prst="rect">
            <a:avLst/>
          </a:prstGeom>
          <a:noFill/>
          <a:ln>
            <a:noFill/>
          </a:ln>
        </p:spPr>
        <p:txBody>
          <a:bodyPr anchorCtr="0" anchor="t" bIns="45700" lIns="91425" rIns="91425" tIns="45700">
            <a:noAutofit/>
          </a:bodyPr>
          <a:lstStyle/>
          <a:p>
            <a:pPr indent="0" lvl="1" marL="457200" marR="0" rtl="0" algn="l">
              <a:lnSpc>
                <a:spcPct val="90000"/>
              </a:lnSpc>
              <a:spcBef>
                <a:spcPts val="0"/>
              </a:spcBef>
              <a:spcAft>
                <a:spcPts val="0"/>
              </a:spcAft>
              <a:buClr>
                <a:schemeClr val="accent1"/>
              </a:buClr>
              <a:buSzPct val="25000"/>
              <a:buFont typeface="Trebuchet MS"/>
              <a:buNone/>
            </a:pPr>
            <a:r>
              <a:rPr b="0" baseline="0" i="0" lang="en-US" sz="1600" u="none" cap="none" strike="noStrike">
                <a:solidFill>
                  <a:srgbClr val="3F3F3F"/>
                </a:solidFill>
                <a:latin typeface="Trebuchet MS"/>
                <a:ea typeface="Trebuchet MS"/>
                <a:cs typeface="Trebuchet MS"/>
                <a:sym typeface="Trebuchet MS"/>
              </a:rPr>
              <a:t>Why did we pick</a:t>
            </a:r>
            <a:r>
              <a:rPr b="0" baseline="0" i="0" lang="en-US" sz="1600" u="none" cap="none" strike="noStrike">
                <a:solidFill>
                  <a:srgbClr val="FF0000"/>
                </a:solidFill>
                <a:latin typeface="Trebuchet MS"/>
                <a:ea typeface="Trebuchet MS"/>
                <a:cs typeface="Trebuchet MS"/>
                <a:sym typeface="Trebuchet MS"/>
              </a:rPr>
              <a:t> Beach and Ellis?</a:t>
            </a:r>
          </a:p>
          <a:p>
            <a:pPr indent="-285750" lvl="1" marL="742950" marR="0" rtl="0" algn="l">
              <a:lnSpc>
                <a:spcPct val="90000"/>
              </a:lnSpc>
              <a:spcBef>
                <a:spcPts val="1000"/>
              </a:spcBef>
              <a:spcAft>
                <a:spcPts val="0"/>
              </a:spcAft>
              <a:buClr>
                <a:schemeClr val="accent1"/>
              </a:buClr>
              <a:buSzPct val="80000"/>
              <a:buFont typeface="Trebuchet MS"/>
              <a:buChar char=""/>
            </a:pPr>
            <a:r>
              <a:rPr b="0" baseline="0" i="0" lang="en-US" sz="1600" u="none" cap="none" strike="noStrike">
                <a:solidFill>
                  <a:srgbClr val="002060"/>
                </a:solidFill>
                <a:latin typeface="Trebuchet MS"/>
                <a:ea typeface="Trebuchet MS"/>
                <a:cs typeface="Trebuchet MS"/>
                <a:sym typeface="Trebuchet MS"/>
              </a:rPr>
              <a:t>It’s a central location between the beach and the freeway (the consistent traffic on Beach Blvd will always provide the consumer a place on the go or to sit and enjoy the food while listening to some traditional Brazilian music and Brazil Cali Grill will stand out. </a:t>
            </a:r>
          </a:p>
          <a:p>
            <a:pPr indent="-285750" lvl="1" marL="742950" marR="0" rtl="0" algn="l">
              <a:lnSpc>
                <a:spcPct val="90000"/>
              </a:lnSpc>
              <a:spcBef>
                <a:spcPts val="1000"/>
              </a:spcBef>
              <a:spcAft>
                <a:spcPts val="0"/>
              </a:spcAft>
              <a:buClr>
                <a:schemeClr val="accent1"/>
              </a:buClr>
              <a:buSzPct val="80000"/>
              <a:buFont typeface="Trebuchet MS"/>
              <a:buChar char=""/>
            </a:pPr>
            <a:r>
              <a:rPr b="0" baseline="0" i="0" lang="en-US" sz="1600" u="none" cap="none" strike="noStrike">
                <a:solidFill>
                  <a:srgbClr val="002060"/>
                </a:solidFill>
                <a:latin typeface="Trebuchet MS"/>
                <a:ea typeface="Trebuchet MS"/>
                <a:cs typeface="Trebuchet MS"/>
                <a:sym typeface="Trebuchet MS"/>
              </a:rPr>
              <a:t>There is a mall full of well known franchises that would attract new customers. This is because there will always be a handful of people willing to try new places to eat, and once they try our food, especially since it’s a buffet that charges by the pound, more people will be inclined to try it once and be hooked, thus most of our business will be based on referrals and walks ins.</a:t>
            </a:r>
          </a:p>
          <a:p>
            <a:pPr indent="-285750" lvl="1" marL="742950" marR="0" rtl="0" algn="l">
              <a:lnSpc>
                <a:spcPct val="90000"/>
              </a:lnSpc>
              <a:spcBef>
                <a:spcPts val="1000"/>
              </a:spcBef>
              <a:spcAft>
                <a:spcPts val="0"/>
              </a:spcAft>
              <a:buClr>
                <a:schemeClr val="accent1"/>
              </a:buClr>
              <a:buSzPct val="80000"/>
              <a:buFont typeface="Trebuchet MS"/>
              <a:buChar char=""/>
            </a:pPr>
            <a:r>
              <a:rPr b="0" baseline="0" i="0" lang="en-US" sz="1600" u="none" cap="none" strike="noStrike">
                <a:solidFill>
                  <a:srgbClr val="002060"/>
                </a:solidFill>
                <a:latin typeface="Trebuchet MS"/>
                <a:ea typeface="Trebuchet MS"/>
                <a:cs typeface="Trebuchet MS"/>
                <a:sym typeface="Trebuchet MS"/>
              </a:rPr>
              <a:t>Referrals are always a reflection of the quality of food one offers . There is no denying it will be great home made brazilin foods.</a:t>
            </a:r>
          </a:p>
          <a:p>
            <a:pPr indent="-285750" lvl="1" marL="742950" marR="0" rtl="0" algn="l">
              <a:lnSpc>
                <a:spcPct val="90000"/>
              </a:lnSpc>
              <a:spcBef>
                <a:spcPts val="1000"/>
              </a:spcBef>
              <a:spcAft>
                <a:spcPts val="0"/>
              </a:spcAft>
              <a:buClr>
                <a:schemeClr val="accent1"/>
              </a:buClr>
              <a:buSzPct val="80000"/>
              <a:buFont typeface="Trebuchet MS"/>
              <a:buChar char=""/>
            </a:pPr>
            <a:r>
              <a:rPr b="0" baseline="0" i="0" lang="en-US" sz="1600" u="none" cap="none" strike="noStrike">
                <a:solidFill>
                  <a:srgbClr val="002060"/>
                </a:solidFill>
                <a:latin typeface="Trebuchet MS"/>
                <a:ea typeface="Trebuchet MS"/>
                <a:cs typeface="Trebuchet MS"/>
                <a:sym typeface="Trebuchet MS"/>
              </a:rPr>
              <a:t>There is lack of healthier food in northern Orange County in comparison to Southern Orange county (look for statistics)</a:t>
            </a:r>
          </a:p>
          <a:p>
            <a:pPr indent="0" lvl="1" marL="457200" marR="0" rtl="0" algn="l">
              <a:lnSpc>
                <a:spcPct val="90000"/>
              </a:lnSpc>
              <a:spcBef>
                <a:spcPts val="1000"/>
              </a:spcBef>
              <a:spcAft>
                <a:spcPts val="0"/>
              </a:spcAft>
              <a:buClr>
                <a:schemeClr val="accent1"/>
              </a:buClr>
              <a:buFont typeface="Trebuchet MS"/>
              <a:buNone/>
            </a:pPr>
            <a:r>
              <a:t/>
            </a:r>
            <a:endParaRPr b="0" baseline="0" i="0" sz="1600" u="none" cap="none" strike="noStrike">
              <a:solidFill>
                <a:srgbClr val="3F3F3F"/>
              </a:solidFill>
              <a:latin typeface="Trebuchet MS"/>
              <a:ea typeface="Trebuchet MS"/>
              <a:cs typeface="Trebuchet MS"/>
              <a:sym typeface="Trebuchet MS"/>
            </a:endParaRPr>
          </a:p>
        </p:txBody>
      </p:sp>
      <p:pic>
        <p:nvPicPr>
          <p:cNvPr id="182" name="Shape 182"/>
          <p:cNvPicPr preferRelativeResize="0"/>
          <p:nvPr/>
        </p:nvPicPr>
        <p:blipFill rotWithShape="1">
          <a:blip r:embed="rId3">
            <a:alphaModFix/>
          </a:blip>
          <a:srcRect b="0" l="0" r="0" t="0"/>
          <a:stretch/>
        </p:blipFill>
        <p:spPr>
          <a:xfrm>
            <a:off x="5923128" y="1370080"/>
            <a:ext cx="4468309" cy="5029170"/>
          </a:xfrm>
          <a:prstGeom prst="rect">
            <a:avLst/>
          </a:prstGeom>
          <a:noFill/>
          <a:ln>
            <a:noFill/>
          </a:ln>
        </p:spPr>
      </p:pic>
      <p:pic>
        <p:nvPicPr>
          <p:cNvPr id="183" name="Shape 183"/>
          <p:cNvPicPr preferRelativeResize="0"/>
          <p:nvPr/>
        </p:nvPicPr>
        <p:blipFill rotWithShape="1">
          <a:blip r:embed="rId4">
            <a:alphaModFix/>
          </a:blip>
          <a:srcRect b="0" l="0" r="0" t="0"/>
          <a:stretch/>
        </p:blipFill>
        <p:spPr>
          <a:xfrm>
            <a:off x="0" y="-148854"/>
            <a:ext cx="1422222" cy="2133333"/>
          </a:xfrm>
          <a:prstGeom prst="rect">
            <a:avLst/>
          </a:prstGeom>
          <a:noFill/>
          <a:ln>
            <a:noFill/>
          </a:ln>
        </p:spPr>
      </p:pic>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7" name="Shape 187"/>
        <p:cNvGrpSpPr/>
        <p:nvPr/>
      </p:nvGrpSpPr>
      <p:grpSpPr>
        <a:xfrm>
          <a:off x="0" y="0"/>
          <a:ext cx="0" cy="0"/>
          <a:chOff x="0" y="0"/>
          <a:chExt cx="0" cy="0"/>
        </a:xfrm>
      </p:grpSpPr>
      <p:sp>
        <p:nvSpPr>
          <p:cNvPr id="188" name="Shape 188"/>
          <p:cNvSpPr txBox="1"/>
          <p:nvPr>
            <p:ph type="ctrTitle"/>
          </p:nvPr>
        </p:nvSpPr>
        <p:spPr>
          <a:xfrm>
            <a:off x="787020" y="204715"/>
            <a:ext cx="9144000" cy="1667515"/>
          </a:xfrm>
          <a:prstGeom prst="rect">
            <a:avLst/>
          </a:prstGeom>
          <a:noFill/>
          <a:ln>
            <a:noFill/>
          </a:ln>
        </p:spPr>
        <p:txBody>
          <a:bodyPr anchorCtr="0" anchor="b" bIns="45700" lIns="91425" rIns="91425" tIns="45700">
            <a:noAutofit/>
          </a:bodyPr>
          <a:lstStyle/>
          <a:p>
            <a:pPr indent="0" lvl="0" marL="0" marR="0" rtl="0" algn="ctr">
              <a:spcBef>
                <a:spcPts val="0"/>
              </a:spcBef>
              <a:buClr>
                <a:schemeClr val="accent1"/>
              </a:buClr>
              <a:buSzPct val="25000"/>
              <a:buFont typeface="Trebuchet MS"/>
              <a:buNone/>
            </a:pPr>
            <a:r>
              <a:rPr b="0" baseline="0" i="0" lang="en-US" sz="4850" u="none" cap="none" strike="noStrike">
                <a:solidFill>
                  <a:schemeClr val="accent1"/>
                </a:solidFill>
                <a:latin typeface="Trebuchet MS"/>
                <a:ea typeface="Trebuchet MS"/>
                <a:cs typeface="Trebuchet MS"/>
                <a:sym typeface="Trebuchet MS"/>
              </a:rPr>
              <a:t>Advertisement</a:t>
            </a:r>
            <a:br>
              <a:rPr b="0" baseline="0" i="0" lang="en-US" sz="4850" u="none" cap="none" strike="noStrike">
                <a:solidFill>
                  <a:schemeClr val="accent1"/>
                </a:solidFill>
                <a:latin typeface="Trebuchet MS"/>
                <a:ea typeface="Trebuchet MS"/>
                <a:cs typeface="Trebuchet MS"/>
                <a:sym typeface="Trebuchet MS"/>
              </a:rPr>
            </a:br>
            <a:r>
              <a:rPr b="0" baseline="0" i="0" lang="en-US" sz="4850" u="none" cap="none" strike="noStrike">
                <a:solidFill>
                  <a:schemeClr val="accent1"/>
                </a:solidFill>
                <a:latin typeface="Trebuchet MS"/>
                <a:ea typeface="Trebuchet MS"/>
                <a:cs typeface="Trebuchet MS"/>
                <a:sym typeface="Trebuchet MS"/>
              </a:rPr>
              <a:t>Steps to a Successful Business</a:t>
            </a:r>
          </a:p>
        </p:txBody>
      </p:sp>
      <p:sp>
        <p:nvSpPr>
          <p:cNvPr id="189" name="Shape 189"/>
          <p:cNvSpPr txBox="1"/>
          <p:nvPr>
            <p:ph idx="1" type="subTitle"/>
          </p:nvPr>
        </p:nvSpPr>
        <p:spPr>
          <a:xfrm>
            <a:off x="618697" y="1929308"/>
            <a:ext cx="9144000" cy="4985769"/>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chemeClr val="accent1"/>
              </a:buClr>
              <a:buSzPct val="25000"/>
              <a:buFont typeface="Trebuchet MS"/>
              <a:buNone/>
            </a:pPr>
            <a:r>
              <a:rPr b="0" baseline="0" i="0" lang="en-US" sz="1800" u="none" cap="none" strike="noStrike">
                <a:solidFill>
                  <a:srgbClr val="7F7F7F"/>
                </a:solidFill>
                <a:latin typeface="Trebuchet MS"/>
                <a:ea typeface="Trebuchet MS"/>
                <a:cs typeface="Trebuchet MS"/>
                <a:sym typeface="Trebuchet MS"/>
              </a:rPr>
              <a:t>Our goal is to create a Franchise starting with this one location. </a:t>
            </a:r>
          </a:p>
          <a:p>
            <a:pPr indent="0" lvl="0" marL="0" marR="0" rtl="0" algn="l">
              <a:lnSpc>
                <a:spcPct val="90000"/>
              </a:lnSpc>
              <a:spcBef>
                <a:spcPts val="1000"/>
              </a:spcBef>
              <a:spcAft>
                <a:spcPts val="0"/>
              </a:spcAft>
              <a:buClr>
                <a:schemeClr val="accent1"/>
              </a:buClr>
              <a:buSzPct val="25000"/>
              <a:buFont typeface="Trebuchet MS"/>
              <a:buNone/>
            </a:pPr>
            <a:r>
              <a:rPr b="0" baseline="0" i="0" lang="en-US" sz="1800" u="none" cap="none" strike="noStrike">
                <a:solidFill>
                  <a:srgbClr val="7F7F7F"/>
                </a:solidFill>
                <a:latin typeface="Trebuchet MS"/>
                <a:ea typeface="Trebuchet MS"/>
                <a:cs typeface="Trebuchet MS"/>
                <a:sym typeface="Trebuchet MS"/>
              </a:rPr>
              <a:t>We plan to use many avenues to bring in customers. Some of which include.</a:t>
            </a:r>
          </a:p>
          <a:p>
            <a:pPr indent="-285750" lvl="0" marL="285750" marR="0" rtl="0" algn="l">
              <a:lnSpc>
                <a:spcPct val="90000"/>
              </a:lnSpc>
              <a:spcBef>
                <a:spcPts val="1000"/>
              </a:spcBef>
              <a:spcAft>
                <a:spcPts val="0"/>
              </a:spcAft>
              <a:buClr>
                <a:schemeClr val="accent1"/>
              </a:buClr>
              <a:buSzPct val="79999"/>
              <a:buFont typeface="Trebuchet MS"/>
              <a:buChar char="•"/>
            </a:pPr>
            <a:r>
              <a:rPr b="0" baseline="0" i="0" lang="en-US" sz="1800" u="none" cap="none" strike="noStrike">
                <a:solidFill>
                  <a:srgbClr val="7F7F7F"/>
                </a:solidFill>
                <a:latin typeface="Trebuchet MS"/>
                <a:ea typeface="Trebuchet MS"/>
                <a:cs typeface="Trebuchet MS"/>
                <a:sym typeface="Trebuchet MS"/>
              </a:rPr>
              <a:t>Social Media – </a:t>
            </a:r>
          </a:p>
          <a:p>
            <a:pPr indent="-365760" lvl="0" marL="457200" marR="0" rtl="0" algn="l">
              <a:lnSpc>
                <a:spcPct val="90000"/>
              </a:lnSpc>
              <a:spcBef>
                <a:spcPts val="1000"/>
              </a:spcBef>
              <a:spcAft>
                <a:spcPts val="0"/>
              </a:spcAft>
              <a:buClr>
                <a:schemeClr val="accent1"/>
              </a:buClr>
              <a:buFont typeface="Trebuchet MS"/>
              <a:buNone/>
            </a:pPr>
            <a:r>
              <a:t/>
            </a:r>
            <a:endParaRPr b="0" baseline="0" i="0" sz="1800" u="none" cap="none" strike="noStrike">
              <a:solidFill>
                <a:srgbClr val="7F7F7F"/>
              </a:solidFill>
              <a:latin typeface="Trebuchet MS"/>
              <a:ea typeface="Trebuchet MS"/>
              <a:cs typeface="Trebuchet MS"/>
              <a:sym typeface="Trebuchet MS"/>
            </a:endParaRPr>
          </a:p>
          <a:p>
            <a:pPr indent="0" lvl="0" marL="0" marR="0" rtl="0" algn="l">
              <a:lnSpc>
                <a:spcPct val="90000"/>
              </a:lnSpc>
              <a:spcBef>
                <a:spcPts val="1000"/>
              </a:spcBef>
              <a:spcAft>
                <a:spcPts val="0"/>
              </a:spcAft>
              <a:buClr>
                <a:schemeClr val="accent1"/>
              </a:buClr>
              <a:buSzPct val="25000"/>
              <a:buFont typeface="Trebuchet MS"/>
              <a:buNone/>
            </a:pPr>
            <a:r>
              <a:rPr b="0" baseline="0" i="0" lang="en-US" sz="1800" u="none" cap="none" strike="noStrike">
                <a:solidFill>
                  <a:srgbClr val="7F7F7F"/>
                </a:solidFill>
                <a:latin typeface="Trebuchet MS"/>
                <a:ea typeface="Trebuchet MS"/>
                <a:cs typeface="Trebuchet MS"/>
                <a:sym typeface="Trebuchet MS"/>
              </a:rPr>
              <a:t>(these are a variety of well known social media networks that have grown their businesses from the ground up and continued success. </a:t>
            </a:r>
          </a:p>
          <a:p>
            <a:pPr indent="0" lvl="0" marL="0" marR="0" rtl="0" algn="l">
              <a:lnSpc>
                <a:spcPct val="90000"/>
              </a:lnSpc>
              <a:spcBef>
                <a:spcPts val="1000"/>
              </a:spcBef>
              <a:spcAft>
                <a:spcPts val="0"/>
              </a:spcAft>
              <a:buClr>
                <a:schemeClr val="accent1"/>
              </a:buClr>
              <a:buSzPct val="25000"/>
              <a:buFont typeface="Trebuchet MS"/>
              <a:buNone/>
            </a:pPr>
            <a:r>
              <a:rPr b="0" baseline="0" i="0" lang="en-US" sz="1800" u="none" cap="none" strike="noStrike">
                <a:solidFill>
                  <a:srgbClr val="7F7F7F"/>
                </a:solidFill>
                <a:latin typeface="Trebuchet MS"/>
                <a:ea typeface="Trebuchet MS"/>
                <a:cs typeface="Trebuchet MS"/>
                <a:sym typeface="Trebuchet MS"/>
              </a:rPr>
              <a:t>SEO – Search Engine Optimization, is a technique                                                  that's used to increase a website's "ranking" on                                                             various search engines. For example, you own a olive                                                 oil company. Searches for "olive oil" on Google will return                                                           various websites that have to do with Olive Oil. Our goal                                               is to have our company listed on the first page, and even                                                   better, the first couple results. SEO will help us                                                  increase in rank and can potentially be our greatest asset. </a:t>
            </a:r>
          </a:p>
          <a:p>
            <a:pPr indent="0" lvl="0" marL="0" marR="0" rtl="0" algn="l">
              <a:lnSpc>
                <a:spcPct val="90000"/>
              </a:lnSpc>
              <a:spcBef>
                <a:spcPts val="1000"/>
              </a:spcBef>
              <a:spcAft>
                <a:spcPts val="0"/>
              </a:spcAft>
              <a:buClr>
                <a:schemeClr val="accent1"/>
              </a:buClr>
              <a:buSzPct val="25000"/>
              <a:buFont typeface="Trebuchet MS"/>
              <a:buNone/>
            </a:pPr>
            <a:r>
              <a:rPr b="0" baseline="0" i="0" lang="en-US" sz="1800" u="none" cap="none" strike="noStrike">
                <a:solidFill>
                  <a:srgbClr val="7F7F7F"/>
                </a:solidFill>
                <a:latin typeface="Trebuchet MS"/>
                <a:ea typeface="Trebuchet MS"/>
                <a:cs typeface="Trebuchet MS"/>
                <a:sym typeface="Trebuchet MS"/>
              </a:rPr>
              <a:t>We will also provide service questionnaires to find out what people think              about our food and service.</a:t>
            </a:r>
          </a:p>
        </p:txBody>
      </p:sp>
      <p:pic>
        <p:nvPicPr>
          <p:cNvPr id="190" name="Shape 190"/>
          <p:cNvPicPr preferRelativeResize="0"/>
          <p:nvPr/>
        </p:nvPicPr>
        <p:blipFill rotWithShape="1">
          <a:blip r:embed="rId3">
            <a:alphaModFix/>
          </a:blip>
          <a:srcRect b="0" l="0" r="0" t="0"/>
          <a:stretch/>
        </p:blipFill>
        <p:spPr>
          <a:xfrm>
            <a:off x="2491740" y="2532997"/>
            <a:ext cx="1026308" cy="937388"/>
          </a:xfrm>
          <a:prstGeom prst="rect">
            <a:avLst/>
          </a:prstGeom>
          <a:noFill/>
          <a:ln>
            <a:noFill/>
          </a:ln>
        </p:spPr>
      </p:pic>
      <p:pic>
        <p:nvPicPr>
          <p:cNvPr id="191" name="Shape 191"/>
          <p:cNvPicPr preferRelativeResize="0"/>
          <p:nvPr/>
        </p:nvPicPr>
        <p:blipFill rotWithShape="1">
          <a:blip r:embed="rId4">
            <a:alphaModFix/>
          </a:blip>
          <a:srcRect b="0" l="0" r="0" t="0"/>
          <a:stretch/>
        </p:blipFill>
        <p:spPr>
          <a:xfrm>
            <a:off x="3764791" y="2648663"/>
            <a:ext cx="821722" cy="821722"/>
          </a:xfrm>
          <a:prstGeom prst="rect">
            <a:avLst/>
          </a:prstGeom>
          <a:noFill/>
          <a:ln>
            <a:noFill/>
          </a:ln>
        </p:spPr>
      </p:pic>
      <p:pic>
        <p:nvPicPr>
          <p:cNvPr id="192" name="Shape 192"/>
          <p:cNvPicPr preferRelativeResize="0"/>
          <p:nvPr/>
        </p:nvPicPr>
        <p:blipFill rotWithShape="1">
          <a:blip r:embed="rId5">
            <a:alphaModFix/>
          </a:blip>
          <a:srcRect b="0" l="0" r="0" t="0"/>
          <a:stretch/>
        </p:blipFill>
        <p:spPr>
          <a:xfrm>
            <a:off x="4833257" y="2648664"/>
            <a:ext cx="1640113" cy="826948"/>
          </a:xfrm>
          <a:prstGeom prst="rect">
            <a:avLst/>
          </a:prstGeom>
          <a:noFill/>
          <a:ln>
            <a:noFill/>
          </a:ln>
        </p:spPr>
      </p:pic>
      <p:pic>
        <p:nvPicPr>
          <p:cNvPr id="193" name="Shape 193"/>
          <p:cNvPicPr preferRelativeResize="0"/>
          <p:nvPr/>
        </p:nvPicPr>
        <p:blipFill rotWithShape="1">
          <a:blip r:embed="rId6">
            <a:alphaModFix/>
          </a:blip>
          <a:srcRect b="0" l="0" r="0" t="0"/>
          <a:stretch/>
        </p:blipFill>
        <p:spPr>
          <a:xfrm>
            <a:off x="6861806" y="2654055"/>
            <a:ext cx="1450446" cy="816332"/>
          </a:xfrm>
          <a:prstGeom prst="rect">
            <a:avLst/>
          </a:prstGeom>
          <a:noFill/>
          <a:ln>
            <a:noFill/>
          </a:ln>
        </p:spPr>
      </p:pic>
      <p:pic>
        <p:nvPicPr>
          <p:cNvPr id="194" name="Shape 194"/>
          <p:cNvPicPr preferRelativeResize="0"/>
          <p:nvPr/>
        </p:nvPicPr>
        <p:blipFill rotWithShape="1">
          <a:blip r:embed="rId7">
            <a:alphaModFix/>
          </a:blip>
          <a:srcRect b="0" l="0" r="0" t="0"/>
          <a:stretch/>
        </p:blipFill>
        <p:spPr>
          <a:xfrm>
            <a:off x="6861806" y="3945664"/>
            <a:ext cx="2228850" cy="2057400"/>
          </a:xfrm>
          <a:prstGeom prst="rect">
            <a:avLst/>
          </a:prstGeom>
          <a:noFill/>
          <a:ln>
            <a:noFill/>
          </a:ln>
        </p:spPr>
      </p:pic>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
                                        </p:tgtEl>
                                        <p:attrNameLst>
                                          <p:attrName>style.visibility</p:attrName>
                                        </p:attrNameLst>
                                      </p:cBhvr>
                                      <p:to>
                                        <p:strVal val="visible"/>
                                      </p:to>
                                    </p:set>
                                    <p:animEffect filter="fade" transition="in">
                                      <p:cBhvr>
                                        <p:cTn dur="1000"/>
                                        <p:tgtEl>
                                          <p:spTgt spid="1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1"/>
                                        </p:tgtEl>
                                        <p:attrNameLst>
                                          <p:attrName>style.visibility</p:attrName>
                                        </p:attrNameLst>
                                      </p:cBhvr>
                                      <p:to>
                                        <p:strVal val="visible"/>
                                      </p:to>
                                    </p:set>
                                    <p:animEffect filter="fade" transition="in">
                                      <p:cBhvr>
                                        <p:cTn dur="1000"/>
                                        <p:tgtEl>
                                          <p:spTgt spid="1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
                                        </p:tgtEl>
                                        <p:attrNameLst>
                                          <p:attrName>style.visibility</p:attrName>
                                        </p:attrNameLst>
                                      </p:cBhvr>
                                      <p:to>
                                        <p:strVal val="visible"/>
                                      </p:to>
                                    </p:set>
                                    <p:animEffect filter="fade" transition="in">
                                      <p:cBhvr>
                                        <p:cTn dur="1000"/>
                                        <p:tgtEl>
                                          <p:spTgt spid="1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
                                        </p:tgtEl>
                                        <p:attrNameLst>
                                          <p:attrName>style.visibility</p:attrName>
                                        </p:attrNameLst>
                                      </p:cBhvr>
                                      <p:to>
                                        <p:strVal val="visible"/>
                                      </p:to>
                                    </p:set>
                                    <p:animEffect filter="fade" transition="in">
                                      <p:cBhvr>
                                        <p:cTn dur="1000"/>
                                        <p:tgtEl>
                                          <p:spTgt spid="1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gtEl>
                                        <p:attrNameLst>
                                          <p:attrName>style.visibility</p:attrName>
                                        </p:attrNameLst>
                                      </p:cBhvr>
                                      <p:to>
                                        <p:strVal val="visible"/>
                                      </p:to>
                                    </p:set>
                                    <p:animEffect filter="fade" transition="in">
                                      <p:cBhvr>
                                        <p:cTn dur="1000"/>
                                        <p:tgtEl>
                                          <p:spTgt spid="1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8" name="Shape 198"/>
        <p:cNvGrpSpPr/>
        <p:nvPr/>
      </p:nvGrpSpPr>
      <p:grpSpPr>
        <a:xfrm>
          <a:off x="0" y="0"/>
          <a:ext cx="0" cy="0"/>
          <a:chOff x="0" y="0"/>
          <a:chExt cx="0" cy="0"/>
        </a:xfrm>
      </p:grpSpPr>
      <p:sp>
        <p:nvSpPr>
          <p:cNvPr id="199" name="Shape 199"/>
          <p:cNvSpPr txBox="1"/>
          <p:nvPr>
            <p:ph type="title"/>
          </p:nvPr>
        </p:nvSpPr>
        <p:spPr>
          <a:xfrm>
            <a:off x="677333" y="689045"/>
            <a:ext cx="8596668" cy="809767"/>
          </a:xfrm>
          <a:prstGeom prst="rect">
            <a:avLst/>
          </a:prstGeom>
          <a:noFill/>
          <a:ln>
            <a:noFill/>
          </a:ln>
        </p:spPr>
        <p:txBody>
          <a:bodyPr anchorCtr="0" anchor="t" bIns="45700" lIns="91425" rIns="91425" tIns="45700">
            <a:noAutofit/>
          </a:bodyPr>
          <a:lstStyle/>
          <a:p>
            <a:pPr indent="0" lvl="0" marL="0" marR="0" rtl="0" algn="ctr">
              <a:spcBef>
                <a:spcPts val="0"/>
              </a:spcBef>
              <a:buClr>
                <a:schemeClr val="accent1"/>
              </a:buClr>
              <a:buSzPct val="25000"/>
              <a:buFont typeface="Trebuchet MS"/>
              <a:buNone/>
            </a:pPr>
            <a:r>
              <a:rPr b="0" baseline="0" i="0" lang="en-US" sz="3600" u="none" cap="none" strike="noStrike">
                <a:solidFill>
                  <a:schemeClr val="accent1"/>
                </a:solidFill>
                <a:latin typeface="Trebuchet MS"/>
                <a:ea typeface="Trebuchet MS"/>
                <a:cs typeface="Trebuchet MS"/>
                <a:sym typeface="Trebuchet MS"/>
              </a:rPr>
              <a:t>More Advertisement Continued…</a:t>
            </a:r>
          </a:p>
        </p:txBody>
      </p:sp>
      <p:sp>
        <p:nvSpPr>
          <p:cNvPr id="200" name="Shape 200"/>
          <p:cNvSpPr txBox="1"/>
          <p:nvPr>
            <p:ph idx="1" type="body"/>
          </p:nvPr>
        </p:nvSpPr>
        <p:spPr>
          <a:xfrm>
            <a:off x="247778" y="1389465"/>
            <a:ext cx="9026224" cy="541692"/>
          </a:xfrm>
          <a:prstGeom prst="rect">
            <a:avLst/>
          </a:prstGeom>
          <a:noFill/>
          <a:ln>
            <a:noFill/>
          </a:ln>
        </p:spPr>
        <p:txBody>
          <a:bodyPr anchorCtr="0" anchor="t" bIns="45700" lIns="91425" rIns="91425" tIns="45700">
            <a:noAutofit/>
          </a:bodyPr>
          <a:lstStyle/>
          <a:p>
            <a:pPr indent="-342900" lvl="0" marL="342900" marR="0" rtl="0" algn="ctr">
              <a:spcBef>
                <a:spcPts val="0"/>
              </a:spcBef>
              <a:spcAft>
                <a:spcPts val="0"/>
              </a:spcAft>
              <a:buClr>
                <a:schemeClr val="accent1"/>
              </a:buClr>
              <a:buSzPct val="79999"/>
              <a:buFont typeface="Trebuchet MS"/>
              <a:buChar char=""/>
            </a:pPr>
            <a:r>
              <a:rPr b="0" baseline="0" i="0" lang="en-US" sz="1800" u="none" cap="none" strike="noStrike">
                <a:solidFill>
                  <a:srgbClr val="3F3F3F"/>
                </a:solidFill>
                <a:latin typeface="Trebuchet MS"/>
                <a:ea typeface="Trebuchet MS"/>
                <a:cs typeface="Trebuchet MS"/>
                <a:sym typeface="Trebuchet MS"/>
              </a:rPr>
              <a:t>We will be listed on all directories</a:t>
            </a:r>
          </a:p>
          <a:p>
            <a:pPr indent="-251459" lvl="0" marL="342900" marR="0" rtl="0" algn="l">
              <a:spcBef>
                <a:spcPts val="1000"/>
              </a:spcBef>
              <a:spcAft>
                <a:spcPts val="0"/>
              </a:spcAft>
              <a:buClr>
                <a:schemeClr val="accent1"/>
              </a:buClr>
              <a:buFont typeface="Trebuchet MS"/>
              <a:buNone/>
            </a:pPr>
            <a:r>
              <a:t/>
            </a:r>
            <a:endParaRPr b="0" baseline="0" i="0" sz="1800" u="none" cap="none" strike="noStrike">
              <a:solidFill>
                <a:srgbClr val="3F3F3F"/>
              </a:solidFill>
              <a:latin typeface="Trebuchet MS"/>
              <a:ea typeface="Trebuchet MS"/>
              <a:cs typeface="Trebuchet MS"/>
              <a:sym typeface="Trebuchet MS"/>
            </a:endParaRPr>
          </a:p>
          <a:p>
            <a:pPr indent="0" lvl="0" marL="0" marR="0" rtl="0" algn="l">
              <a:spcBef>
                <a:spcPts val="1000"/>
              </a:spcBef>
              <a:spcAft>
                <a:spcPts val="0"/>
              </a:spcAft>
              <a:buClr>
                <a:schemeClr val="accent1"/>
              </a:buClr>
              <a:buFont typeface="Trebuchet MS"/>
              <a:buNone/>
            </a:pPr>
            <a:r>
              <a:t/>
            </a:r>
            <a:endParaRPr b="0" baseline="0" i="0" sz="1800" u="none" cap="none" strike="noStrike">
              <a:solidFill>
                <a:srgbClr val="3F3F3F"/>
              </a:solidFill>
              <a:latin typeface="Trebuchet MS"/>
              <a:ea typeface="Trebuchet MS"/>
              <a:cs typeface="Trebuchet MS"/>
              <a:sym typeface="Trebuchet MS"/>
            </a:endParaRPr>
          </a:p>
        </p:txBody>
      </p:sp>
      <p:pic>
        <p:nvPicPr>
          <p:cNvPr id="201" name="Shape 201"/>
          <p:cNvPicPr preferRelativeResize="0"/>
          <p:nvPr>
            <p:ph idx="2" type="body"/>
          </p:nvPr>
        </p:nvPicPr>
        <p:blipFill rotWithShape="1">
          <a:blip r:embed="rId3">
            <a:alphaModFix/>
          </a:blip>
          <a:srcRect b="0" l="0" r="0" t="0"/>
          <a:stretch/>
        </p:blipFill>
        <p:spPr>
          <a:xfrm>
            <a:off x="1540729" y="1799394"/>
            <a:ext cx="6869878" cy="5100363"/>
          </a:xfrm>
          <a:prstGeom prst="rect">
            <a:avLst/>
          </a:prstGeom>
          <a:noFill/>
          <a:ln>
            <a:noFill/>
          </a:ln>
        </p:spPr>
      </p:pic>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gtEl>
                                        <p:attrNameLst>
                                          <p:attrName>style.visibility</p:attrName>
                                        </p:attrNameLst>
                                      </p:cBhvr>
                                      <p:to>
                                        <p:strVal val="visible"/>
                                      </p:to>
                                    </p:set>
                                    <p:animEffect filter="fade" transition="in">
                                      <p:cBhvr>
                                        <p:cTn dur="2000"/>
                                        <p:tgtEl>
                                          <p:spTgt spid="2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5" name="Shape 205"/>
        <p:cNvGrpSpPr/>
        <p:nvPr/>
      </p:nvGrpSpPr>
      <p:grpSpPr>
        <a:xfrm>
          <a:off x="0" y="0"/>
          <a:ext cx="0" cy="0"/>
          <a:chOff x="0" y="0"/>
          <a:chExt cx="0" cy="0"/>
        </a:xfrm>
      </p:grpSpPr>
      <p:sp>
        <p:nvSpPr>
          <p:cNvPr id="206" name="Shape 206"/>
          <p:cNvSpPr txBox="1"/>
          <p:nvPr>
            <p:ph type="title"/>
          </p:nvPr>
        </p:nvSpPr>
        <p:spPr>
          <a:xfrm>
            <a:off x="677333" y="609600"/>
            <a:ext cx="8596668" cy="823415"/>
          </a:xfrm>
          <a:prstGeom prst="rect">
            <a:avLst/>
          </a:prstGeom>
          <a:noFill/>
          <a:ln>
            <a:noFill/>
          </a:ln>
        </p:spPr>
        <p:txBody>
          <a:bodyPr anchorCtr="0" anchor="t" bIns="45700" lIns="91425" rIns="91425" tIns="45700">
            <a:noAutofit/>
          </a:bodyPr>
          <a:lstStyle/>
          <a:p>
            <a:pPr indent="0" lvl="0" marL="0" marR="0" rtl="0" algn="ctr">
              <a:spcBef>
                <a:spcPts val="0"/>
              </a:spcBef>
              <a:buClr>
                <a:schemeClr val="accent1"/>
              </a:buClr>
              <a:buSzPct val="25000"/>
              <a:buFont typeface="Trebuchet MS"/>
              <a:buNone/>
            </a:pPr>
            <a:r>
              <a:rPr b="0" baseline="0" i="0" lang="en-US" sz="3600" u="none" cap="none" strike="noStrike">
                <a:solidFill>
                  <a:schemeClr val="accent1"/>
                </a:solidFill>
                <a:latin typeface="Trebuchet MS"/>
                <a:ea typeface="Trebuchet MS"/>
                <a:cs typeface="Trebuchet MS"/>
                <a:sym typeface="Trebuchet MS"/>
              </a:rPr>
              <a:t>Continued Advertisement &amp; Marketing</a:t>
            </a:r>
          </a:p>
        </p:txBody>
      </p:sp>
      <p:sp>
        <p:nvSpPr>
          <p:cNvPr id="207" name="Shape 207"/>
          <p:cNvSpPr txBox="1"/>
          <p:nvPr>
            <p:ph idx="1" type="body"/>
          </p:nvPr>
        </p:nvSpPr>
        <p:spPr>
          <a:xfrm>
            <a:off x="677333" y="1296537"/>
            <a:ext cx="4184035" cy="4744824"/>
          </a:xfrm>
          <a:prstGeom prst="rect">
            <a:avLst/>
          </a:prstGeom>
          <a:noFill/>
          <a:ln>
            <a:noFill/>
          </a:ln>
        </p:spPr>
        <p:txBody>
          <a:bodyPr anchorCtr="0" anchor="t" bIns="45700" lIns="91425" rIns="91425" tIns="45700">
            <a:noAutofit/>
          </a:bodyPr>
          <a:lstStyle/>
          <a:p>
            <a:pPr indent="-342900" lvl="0" marL="342900" marR="0" rtl="0" algn="l">
              <a:lnSpc>
                <a:spcPct val="90000"/>
              </a:lnSpc>
              <a:spcBef>
                <a:spcPts val="0"/>
              </a:spcBef>
              <a:spcAft>
                <a:spcPts val="0"/>
              </a:spcAft>
              <a:buClr>
                <a:schemeClr val="accent1"/>
              </a:buClr>
              <a:buSzPct val="79999"/>
              <a:buFont typeface="Trebuchet MS"/>
              <a:buChar char=""/>
            </a:pPr>
            <a:r>
              <a:rPr b="0" baseline="0" i="0" lang="en-US" sz="1800" u="none" cap="none" strike="noStrike">
                <a:solidFill>
                  <a:srgbClr val="3F3F3F"/>
                </a:solidFill>
                <a:latin typeface="Trebuchet MS"/>
                <a:ea typeface="Trebuchet MS"/>
                <a:cs typeface="Trebuchet MS"/>
                <a:sym typeface="Trebuchet MS"/>
              </a:rPr>
              <a:t>To Stand out we will offer</a:t>
            </a:r>
          </a:p>
          <a:p>
            <a:pPr indent="-342900" lvl="0" marL="342900" marR="0" rtl="0" algn="l">
              <a:lnSpc>
                <a:spcPct val="90000"/>
              </a:lnSpc>
              <a:spcBef>
                <a:spcPts val="1000"/>
              </a:spcBef>
              <a:spcAft>
                <a:spcPts val="0"/>
              </a:spcAft>
              <a:buClr>
                <a:schemeClr val="accent1"/>
              </a:buClr>
              <a:buSzPct val="79999"/>
              <a:buFont typeface="Trebuchet MS"/>
              <a:buAutoNum type="arabicPeriod"/>
            </a:pPr>
            <a:r>
              <a:rPr b="0" baseline="0" i="0" lang="en-US" sz="1800" u="none" cap="none" strike="noStrike">
                <a:solidFill>
                  <a:srgbClr val="3F3F3F"/>
                </a:solidFill>
                <a:latin typeface="Trebuchet MS"/>
                <a:ea typeface="Trebuchet MS"/>
                <a:cs typeface="Trebuchet MS"/>
                <a:sym typeface="Trebuchet MS"/>
              </a:rPr>
              <a:t>Sunday brunch</a:t>
            </a:r>
          </a:p>
          <a:p>
            <a:pPr indent="-342900" lvl="0" marL="342900" marR="0" rtl="0" algn="l">
              <a:lnSpc>
                <a:spcPct val="90000"/>
              </a:lnSpc>
              <a:spcBef>
                <a:spcPts val="1000"/>
              </a:spcBef>
              <a:spcAft>
                <a:spcPts val="0"/>
              </a:spcAft>
              <a:buClr>
                <a:schemeClr val="accent1"/>
              </a:buClr>
              <a:buSzPct val="79999"/>
              <a:buFont typeface="Trebuchet MS"/>
              <a:buAutoNum type="arabicPeriod"/>
            </a:pPr>
            <a:r>
              <a:rPr b="0" baseline="0" i="0" lang="en-US" sz="1800" u="none" cap="none" strike="noStrike">
                <a:solidFill>
                  <a:srgbClr val="3F3F3F"/>
                </a:solidFill>
                <a:latin typeface="Trebuchet MS"/>
                <a:ea typeface="Trebuchet MS"/>
                <a:cs typeface="Trebuchet MS"/>
                <a:sym typeface="Trebuchet MS"/>
              </a:rPr>
              <a:t>Specials</a:t>
            </a:r>
          </a:p>
          <a:p>
            <a:pPr indent="-342900" lvl="0" marL="342900" marR="0" rtl="0" algn="l">
              <a:lnSpc>
                <a:spcPct val="90000"/>
              </a:lnSpc>
              <a:spcBef>
                <a:spcPts val="1000"/>
              </a:spcBef>
              <a:spcAft>
                <a:spcPts val="0"/>
              </a:spcAft>
              <a:buClr>
                <a:schemeClr val="accent1"/>
              </a:buClr>
              <a:buSzPct val="79999"/>
              <a:buFont typeface="Trebuchet MS"/>
              <a:buAutoNum type="arabicPeriod"/>
            </a:pPr>
            <a:r>
              <a:rPr b="0" baseline="0" i="0" lang="en-US" sz="1800" u="none" cap="none" strike="noStrike">
                <a:solidFill>
                  <a:srgbClr val="3F3F3F"/>
                </a:solidFill>
                <a:latin typeface="Trebuchet MS"/>
                <a:ea typeface="Trebuchet MS"/>
                <a:cs typeface="Trebuchet MS"/>
                <a:sym typeface="Trebuchet MS"/>
              </a:rPr>
              <a:t>Happy hour </a:t>
            </a:r>
          </a:p>
          <a:p>
            <a:pPr indent="-342900" lvl="0" marL="342900" marR="0" rtl="0" algn="l">
              <a:lnSpc>
                <a:spcPct val="90000"/>
              </a:lnSpc>
              <a:spcBef>
                <a:spcPts val="1000"/>
              </a:spcBef>
              <a:spcAft>
                <a:spcPts val="0"/>
              </a:spcAft>
              <a:buClr>
                <a:schemeClr val="accent1"/>
              </a:buClr>
              <a:buSzPct val="79999"/>
              <a:buFont typeface="Trebuchet MS"/>
              <a:buAutoNum type="arabicPeriod"/>
            </a:pPr>
            <a:r>
              <a:rPr b="0" baseline="0" i="0" lang="en-US" sz="1800" u="none" cap="none" strike="noStrike">
                <a:solidFill>
                  <a:srgbClr val="3F3F3F"/>
                </a:solidFill>
                <a:latin typeface="Trebuchet MS"/>
                <a:ea typeface="Trebuchet MS"/>
                <a:cs typeface="Trebuchet MS"/>
                <a:sym typeface="Trebuchet MS"/>
              </a:rPr>
              <a:t>Taco Tuesdays</a:t>
            </a:r>
          </a:p>
          <a:p>
            <a:pPr indent="-342900" lvl="0" marL="342900" marR="0" rtl="0" algn="l">
              <a:lnSpc>
                <a:spcPct val="90000"/>
              </a:lnSpc>
              <a:spcBef>
                <a:spcPts val="1000"/>
              </a:spcBef>
              <a:spcAft>
                <a:spcPts val="0"/>
              </a:spcAft>
              <a:buClr>
                <a:schemeClr val="accent1"/>
              </a:buClr>
              <a:buSzPct val="79999"/>
              <a:buFont typeface="Trebuchet MS"/>
              <a:buChar char=""/>
            </a:pPr>
            <a:r>
              <a:rPr b="0" baseline="0" i="0" lang="en-US" sz="1800" u="none" cap="none" strike="noStrike">
                <a:solidFill>
                  <a:srgbClr val="3F3F3F"/>
                </a:solidFill>
                <a:latin typeface="Trebuchet MS"/>
                <a:ea typeface="Trebuchet MS"/>
                <a:cs typeface="Trebuchet MS"/>
                <a:sym typeface="Trebuchet MS"/>
              </a:rPr>
              <a:t>We want to be close to our community as well so we will…</a:t>
            </a:r>
          </a:p>
          <a:p>
            <a:pPr indent="-342900" lvl="0" marL="342900" marR="0" rtl="0" algn="l">
              <a:lnSpc>
                <a:spcPct val="90000"/>
              </a:lnSpc>
              <a:spcBef>
                <a:spcPts val="1000"/>
              </a:spcBef>
              <a:spcAft>
                <a:spcPts val="0"/>
              </a:spcAft>
              <a:buClr>
                <a:schemeClr val="accent1"/>
              </a:buClr>
              <a:buSzPct val="79999"/>
              <a:buFont typeface="Trebuchet MS"/>
              <a:buAutoNum type="arabicPeriod"/>
            </a:pPr>
            <a:r>
              <a:rPr b="0" baseline="0" i="0" lang="en-US" sz="1800" u="none" cap="none" strike="noStrike">
                <a:solidFill>
                  <a:srgbClr val="3F3F3F"/>
                </a:solidFill>
                <a:latin typeface="Trebuchet MS"/>
                <a:ea typeface="Trebuchet MS"/>
                <a:cs typeface="Trebuchet MS"/>
                <a:sym typeface="Trebuchet MS"/>
              </a:rPr>
              <a:t>A bowl for business cards – and have monthly raffles for business where we provide lunch or dinner on us.</a:t>
            </a:r>
          </a:p>
          <a:p>
            <a:pPr indent="-342900" lvl="0" marL="342900" marR="0" rtl="0" algn="l">
              <a:lnSpc>
                <a:spcPct val="90000"/>
              </a:lnSpc>
              <a:spcBef>
                <a:spcPts val="1000"/>
              </a:spcBef>
              <a:spcAft>
                <a:spcPts val="0"/>
              </a:spcAft>
              <a:buClr>
                <a:schemeClr val="accent1"/>
              </a:buClr>
              <a:buSzPct val="79999"/>
              <a:buFont typeface="Trebuchet MS"/>
              <a:buAutoNum type="arabicPeriod"/>
            </a:pPr>
            <a:r>
              <a:rPr b="0" baseline="0" i="0" lang="en-US" sz="1800" u="none" cap="none" strike="noStrike">
                <a:solidFill>
                  <a:srgbClr val="3F3F3F"/>
                </a:solidFill>
                <a:latin typeface="Trebuchet MS"/>
                <a:ea typeface="Trebuchet MS"/>
                <a:cs typeface="Trebuchet MS"/>
                <a:sym typeface="Trebuchet MS"/>
              </a:rPr>
              <a:t>Bulletin boards where people can post their flyers, business cards, events on.</a:t>
            </a:r>
          </a:p>
        </p:txBody>
      </p:sp>
      <p:pic>
        <p:nvPicPr>
          <p:cNvPr id="208" name="Shape 208"/>
          <p:cNvPicPr preferRelativeResize="0"/>
          <p:nvPr>
            <p:ph idx="2" type="body"/>
          </p:nvPr>
        </p:nvPicPr>
        <p:blipFill rotWithShape="1">
          <a:blip r:embed="rId3">
            <a:alphaModFix/>
          </a:blip>
          <a:srcRect b="0" l="0" r="0" t="0"/>
          <a:stretch/>
        </p:blipFill>
        <p:spPr>
          <a:xfrm>
            <a:off x="4861369" y="4969382"/>
            <a:ext cx="4203510" cy="1870997"/>
          </a:xfrm>
          <a:prstGeom prst="rect">
            <a:avLst/>
          </a:prstGeom>
          <a:noFill/>
          <a:ln>
            <a:noFill/>
          </a:ln>
        </p:spPr>
      </p:pic>
      <p:pic>
        <p:nvPicPr>
          <p:cNvPr id="209" name="Shape 209"/>
          <p:cNvPicPr preferRelativeResize="0"/>
          <p:nvPr/>
        </p:nvPicPr>
        <p:blipFill rotWithShape="1">
          <a:blip r:embed="rId4">
            <a:alphaModFix/>
          </a:blip>
          <a:srcRect b="0" l="0" r="0" t="0"/>
          <a:stretch/>
        </p:blipFill>
        <p:spPr>
          <a:xfrm>
            <a:off x="5139053" y="1433015"/>
            <a:ext cx="2571749" cy="1781175"/>
          </a:xfrm>
          <a:prstGeom prst="rect">
            <a:avLst/>
          </a:prstGeom>
          <a:noFill/>
          <a:ln>
            <a:noFill/>
          </a:ln>
        </p:spPr>
      </p:pic>
      <p:pic>
        <p:nvPicPr>
          <p:cNvPr id="210" name="Shape 210"/>
          <p:cNvPicPr preferRelativeResize="0"/>
          <p:nvPr/>
        </p:nvPicPr>
        <p:blipFill rotWithShape="1">
          <a:blip r:embed="rId5">
            <a:alphaModFix/>
          </a:blip>
          <a:srcRect b="0" l="0" r="0" t="0"/>
          <a:stretch/>
        </p:blipFill>
        <p:spPr>
          <a:xfrm>
            <a:off x="8341915" y="2627681"/>
            <a:ext cx="1864171" cy="1864171"/>
          </a:xfrm>
          <a:prstGeom prst="rect">
            <a:avLst/>
          </a:prstGeom>
          <a:noFill/>
          <a:ln>
            <a:noFill/>
          </a:ln>
        </p:spPr>
      </p:pic>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
                                        </p:tgtEl>
                                        <p:attrNameLst>
                                          <p:attrName>style.visibility</p:attrName>
                                        </p:attrNameLst>
                                      </p:cBhvr>
                                      <p:to>
                                        <p:strVal val="visible"/>
                                      </p:to>
                                    </p:set>
                                    <p:animEffect filter="fade" transition="in">
                                      <p:cBhvr>
                                        <p:cTn dur="1822"/>
                                        <p:tgtEl>
                                          <p:spTgt spid="209"/>
                                        </p:tgtEl>
                                      </p:cBhvr>
                                    </p:animEffect>
                                  </p:childTnLst>
                                </p:cTn>
                              </p:par>
                              <p:par>
                                <p:cTn fill="hold" nodeType="withEffect" presetClass="entr" presetID="10" presetSubtype="0">
                                  <p:stCondLst>
                                    <p:cond delay="0"/>
                                  </p:stCondLst>
                                  <p:childTnLst>
                                    <p:set>
                                      <p:cBhvr>
                                        <p:cTn dur="1" fill="hold">
                                          <p:stCondLst>
                                            <p:cond delay="0"/>
                                          </p:stCondLst>
                                        </p:cTn>
                                        <p:tgtEl>
                                          <p:spTgt spid="210"/>
                                        </p:tgtEl>
                                        <p:attrNameLst>
                                          <p:attrName>style.visibility</p:attrName>
                                        </p:attrNameLst>
                                      </p:cBhvr>
                                      <p:to>
                                        <p:strVal val="visible"/>
                                      </p:to>
                                    </p:set>
                                    <p:animEffect filter="fade" transition="in">
                                      <p:cBhvr>
                                        <p:cTn dur="1822"/>
                                        <p:tgtEl>
                                          <p:spTgt spid="210"/>
                                        </p:tgtEl>
                                      </p:cBhvr>
                                    </p:animEffect>
                                  </p:childTnLst>
                                </p:cTn>
                              </p:par>
                              <p:par>
                                <p:cTn fill="hold" nodeType="withEffect" presetClass="entr" presetID="10" presetSubtype="0">
                                  <p:stCondLst>
                                    <p:cond delay="0"/>
                                  </p:stCondLst>
                                  <p:childTnLst>
                                    <p:set>
                                      <p:cBhvr>
                                        <p:cTn dur="1" fill="hold">
                                          <p:stCondLst>
                                            <p:cond delay="0"/>
                                          </p:stCondLst>
                                        </p:cTn>
                                        <p:tgtEl>
                                          <p:spTgt spid="208"/>
                                        </p:tgtEl>
                                        <p:attrNameLst>
                                          <p:attrName>style.visibility</p:attrName>
                                        </p:attrNameLst>
                                      </p:cBhvr>
                                      <p:to>
                                        <p:strVal val="visible"/>
                                      </p:to>
                                    </p:set>
                                    <p:animEffect filter="fade" transition="in">
                                      <p:cBhvr>
                                        <p:cTn dur="1822"/>
                                        <p:tgtEl>
                                          <p:spTgt spid="20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4" name="Shape 214"/>
        <p:cNvGrpSpPr/>
        <p:nvPr/>
      </p:nvGrpSpPr>
      <p:grpSpPr>
        <a:xfrm>
          <a:off x="0" y="0"/>
          <a:ext cx="0" cy="0"/>
          <a:chOff x="0" y="0"/>
          <a:chExt cx="0" cy="0"/>
        </a:xfrm>
      </p:grpSpPr>
      <p:sp>
        <p:nvSpPr>
          <p:cNvPr id="215" name="Shape 215"/>
          <p:cNvSpPr txBox="1"/>
          <p:nvPr>
            <p:ph type="title"/>
          </p:nvPr>
        </p:nvSpPr>
        <p:spPr>
          <a:xfrm>
            <a:off x="677333" y="0"/>
            <a:ext cx="8596668" cy="818865"/>
          </a:xfrm>
          <a:prstGeom prst="rect">
            <a:avLst/>
          </a:prstGeom>
          <a:noFill/>
          <a:ln>
            <a:noFill/>
          </a:ln>
        </p:spPr>
        <p:txBody>
          <a:bodyPr anchorCtr="0" anchor="t" bIns="45700" lIns="91425" rIns="91425" tIns="45700">
            <a:noAutofit/>
          </a:bodyPr>
          <a:lstStyle/>
          <a:p>
            <a:pPr indent="0" lvl="0" marL="0" marR="0" rtl="0" algn="ctr">
              <a:spcBef>
                <a:spcPts val="0"/>
              </a:spcBef>
              <a:buClr>
                <a:schemeClr val="accent1"/>
              </a:buClr>
              <a:buSzPct val="25000"/>
              <a:buFont typeface="Trebuchet MS"/>
              <a:buNone/>
            </a:pPr>
            <a:r>
              <a:rPr b="0" baseline="0" i="0" lang="en-US" sz="2800" u="none" cap="none" strike="noStrike">
                <a:solidFill>
                  <a:schemeClr val="accent1"/>
                </a:solidFill>
                <a:latin typeface="Trebuchet MS"/>
                <a:ea typeface="Trebuchet MS"/>
                <a:cs typeface="Trebuchet MS"/>
                <a:sym typeface="Trebuchet MS"/>
              </a:rPr>
              <a:t>Where will you get the financial resources to start your business?</a:t>
            </a:r>
          </a:p>
        </p:txBody>
      </p:sp>
      <p:sp>
        <p:nvSpPr>
          <p:cNvPr id="216" name="Shape 216"/>
          <p:cNvSpPr txBox="1"/>
          <p:nvPr>
            <p:ph idx="1" type="body"/>
          </p:nvPr>
        </p:nvSpPr>
        <p:spPr>
          <a:xfrm>
            <a:off x="677333" y="914400"/>
            <a:ext cx="9940624" cy="5950423"/>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accent1"/>
              </a:buClr>
              <a:buSzPct val="79999"/>
              <a:buFont typeface="Trebuchet MS"/>
              <a:buChar char=""/>
            </a:pPr>
            <a:r>
              <a:rPr b="0" baseline="0" i="0" lang="en-US" sz="1800" u="none" cap="none" strike="noStrike">
                <a:solidFill>
                  <a:srgbClr val="3F3F3F"/>
                </a:solidFill>
                <a:latin typeface="Trebuchet MS"/>
                <a:ea typeface="Trebuchet MS"/>
                <a:cs typeface="Trebuchet MS"/>
                <a:sym typeface="Trebuchet MS"/>
              </a:rPr>
              <a:t>To open the doors we need between $70-$90 thousand                                                                                                (This will be out of our own pockets as we have the funds necessary to open Brail Cali Grill)</a:t>
            </a:r>
          </a:p>
          <a:p>
            <a:pPr indent="-342900" lvl="0" marL="342900" marR="0" rtl="0" algn="l">
              <a:spcBef>
                <a:spcPts val="1000"/>
              </a:spcBef>
              <a:spcAft>
                <a:spcPts val="0"/>
              </a:spcAft>
              <a:buClr>
                <a:schemeClr val="accent1"/>
              </a:buClr>
              <a:buSzPct val="79999"/>
              <a:buFont typeface="Trebuchet MS"/>
              <a:buChar char=""/>
            </a:pPr>
            <a:r>
              <a:rPr b="0" baseline="0" i="0" lang="en-US" sz="1800" u="none" cap="none" strike="noStrike">
                <a:solidFill>
                  <a:srgbClr val="3F3F3F"/>
                </a:solidFill>
                <a:latin typeface="Trebuchet MS"/>
                <a:ea typeface="Trebuchet MS"/>
                <a:cs typeface="Trebuchet MS"/>
                <a:sym typeface="Trebuchet MS"/>
              </a:rPr>
              <a:t>What do we need to get started? Below you will find the following necessary to get the ball                                rolling prior to opening our restaurant.												</a:t>
            </a:r>
          </a:p>
          <a:p>
            <a:pPr indent="-342900" lvl="0" marL="342900" marR="0" rtl="0" algn="l">
              <a:spcBef>
                <a:spcPts val="1000"/>
              </a:spcBef>
              <a:spcAft>
                <a:spcPts val="0"/>
              </a:spcAft>
              <a:buClr>
                <a:schemeClr val="accent1"/>
              </a:buClr>
              <a:buSzPct val="79999"/>
              <a:buFont typeface="Trebuchet MS"/>
              <a:buChar char=""/>
            </a:pPr>
            <a:r>
              <a:rPr b="0" baseline="0" i="0" lang="en-US" sz="1800" u="none" cap="none" strike="noStrike">
                <a:solidFill>
                  <a:srgbClr val="3F3F3F"/>
                </a:solidFill>
                <a:latin typeface="Trebuchet MS"/>
                <a:ea typeface="Trebuchet MS"/>
                <a:cs typeface="Trebuchet MS"/>
                <a:sym typeface="Trebuchet MS"/>
              </a:rPr>
              <a:t>Equipment (stove, kitchen supplies, dish washers, buffet serving dishes, the BBQ) – </a:t>
            </a:r>
            <a:r>
              <a:rPr b="0" baseline="0" i="0" lang="en-US" sz="1800" u="sng" cap="none" strike="noStrike">
                <a:solidFill>
                  <a:schemeClr val="hlink"/>
                </a:solidFill>
                <a:latin typeface="Trebuchet MS"/>
                <a:ea typeface="Trebuchet MS"/>
                <a:cs typeface="Trebuchet MS"/>
                <a:sym typeface="Trebuchet MS"/>
                <a:hlinkClick r:id="rId3"/>
              </a:rPr>
              <a:t>http://www.chefstoys.com/</a:t>
            </a:r>
            <a:r>
              <a:rPr b="0" baseline="0" i="0" lang="en-US" sz="1800" u="none" cap="none" strike="noStrike">
                <a:solidFill>
                  <a:srgbClr val="3F3F3F"/>
                </a:solidFill>
                <a:latin typeface="Trebuchet MS"/>
                <a:ea typeface="Trebuchet MS"/>
                <a:cs typeface="Trebuchet MS"/>
                <a:sym typeface="Trebuchet MS"/>
              </a:rPr>
              <a:t>												$30,000</a:t>
            </a:r>
          </a:p>
          <a:p>
            <a:pPr indent="-285750" lvl="1" marL="742950" marR="0" rtl="0" algn="l">
              <a:spcBef>
                <a:spcPts val="1000"/>
              </a:spcBef>
              <a:spcAft>
                <a:spcPts val="0"/>
              </a:spcAft>
              <a:buClr>
                <a:schemeClr val="accent1"/>
              </a:buClr>
              <a:buSzPct val="80000"/>
              <a:buFont typeface="Trebuchet MS"/>
              <a:buChar char=""/>
            </a:pPr>
            <a:r>
              <a:rPr b="0" baseline="0" i="0" lang="en-US" sz="1600" u="none" cap="none" strike="noStrike">
                <a:solidFill>
                  <a:srgbClr val="3F3F3F"/>
                </a:solidFill>
                <a:latin typeface="Trebuchet MS"/>
                <a:ea typeface="Trebuchet MS"/>
                <a:cs typeface="Trebuchet MS"/>
                <a:sym typeface="Trebuchet MS"/>
              </a:rPr>
              <a:t>Computers and printers - 													$600</a:t>
            </a:r>
          </a:p>
          <a:p>
            <a:pPr indent="-285750" lvl="1" marL="742950" marR="0" rtl="0" algn="l">
              <a:spcBef>
                <a:spcPts val="1000"/>
              </a:spcBef>
              <a:spcAft>
                <a:spcPts val="0"/>
              </a:spcAft>
              <a:buClr>
                <a:schemeClr val="accent1"/>
              </a:buClr>
              <a:buSzPct val="80000"/>
              <a:buFont typeface="Trebuchet MS"/>
              <a:buChar char=""/>
            </a:pPr>
            <a:r>
              <a:rPr b="0" baseline="0" i="0" lang="en-US" sz="1600" u="none" cap="none" strike="noStrike">
                <a:solidFill>
                  <a:srgbClr val="3F3F3F"/>
                </a:solidFill>
                <a:latin typeface="Trebuchet MS"/>
                <a:ea typeface="Trebuchet MS"/>
                <a:cs typeface="Trebuchet MS"/>
                <a:sym typeface="Trebuchet MS"/>
              </a:rPr>
              <a:t>Rent-																        $8,000</a:t>
            </a:r>
          </a:p>
          <a:p>
            <a:pPr indent="-285750" lvl="1" marL="742950" marR="0" rtl="0" algn="l">
              <a:spcBef>
                <a:spcPts val="1000"/>
              </a:spcBef>
              <a:spcAft>
                <a:spcPts val="0"/>
              </a:spcAft>
              <a:buClr>
                <a:schemeClr val="accent1"/>
              </a:buClr>
              <a:buSzPct val="80000"/>
              <a:buFont typeface="Trebuchet MS"/>
              <a:buChar char=""/>
            </a:pPr>
            <a:r>
              <a:rPr b="0" baseline="0" i="0" lang="en-US" sz="1600" u="none" cap="none" strike="noStrike">
                <a:solidFill>
                  <a:srgbClr val="3F3F3F"/>
                </a:solidFill>
                <a:latin typeface="Trebuchet MS"/>
                <a:ea typeface="Trebuchet MS"/>
                <a:cs typeface="Trebuchet MS"/>
                <a:sym typeface="Trebuchet MS"/>
              </a:rPr>
              <a:t>Lease holding improvements - 												$30,000</a:t>
            </a:r>
          </a:p>
          <a:p>
            <a:pPr indent="-285750" lvl="1" marL="742950" marR="0" rtl="0" algn="l">
              <a:spcBef>
                <a:spcPts val="1000"/>
              </a:spcBef>
              <a:spcAft>
                <a:spcPts val="0"/>
              </a:spcAft>
              <a:buClr>
                <a:schemeClr val="accent1"/>
              </a:buClr>
              <a:buSzPct val="80000"/>
              <a:buFont typeface="Trebuchet MS"/>
              <a:buChar char=""/>
            </a:pPr>
            <a:r>
              <a:rPr b="0" baseline="0" i="0" lang="en-US" sz="1600" u="none" cap="none" strike="noStrike">
                <a:solidFill>
                  <a:srgbClr val="3F3F3F"/>
                </a:solidFill>
                <a:latin typeface="Trebuchet MS"/>
                <a:ea typeface="Trebuchet MS"/>
                <a:cs typeface="Trebuchet MS"/>
                <a:sym typeface="Trebuchet MS"/>
              </a:rPr>
              <a:t>Inventory -																$5000</a:t>
            </a:r>
          </a:p>
          <a:p>
            <a:pPr indent="-285750" lvl="1" marL="742950" marR="0" rtl="0" algn="l">
              <a:spcBef>
                <a:spcPts val="1000"/>
              </a:spcBef>
              <a:spcAft>
                <a:spcPts val="0"/>
              </a:spcAft>
              <a:buClr>
                <a:schemeClr val="accent1"/>
              </a:buClr>
              <a:buSzPct val="80000"/>
              <a:buFont typeface="Trebuchet MS"/>
              <a:buChar char=""/>
            </a:pPr>
            <a:r>
              <a:rPr b="0" baseline="0" i="0" lang="en-US" sz="1600" u="none" cap="none" strike="noStrike">
                <a:solidFill>
                  <a:srgbClr val="3F3F3F"/>
                </a:solidFill>
                <a:latin typeface="Trebuchet MS"/>
                <a:ea typeface="Trebuchet MS"/>
                <a:cs typeface="Trebuchet MS"/>
                <a:sym typeface="Trebuchet MS"/>
              </a:rPr>
              <a:t>Legal start up fees ( LLC, trademarking, Lawyers, Forms &amp; Fees, FDA approval,            $6,000                                         licensing, Architect, and any other necessary legal documents, procedures necessary                                                                     to take care of</a:t>
            </a:r>
          </a:p>
          <a:p>
            <a:pPr indent="-285750" lvl="1" marL="742950" marR="0" rtl="0" algn="l">
              <a:spcBef>
                <a:spcPts val="1000"/>
              </a:spcBef>
              <a:spcAft>
                <a:spcPts val="0"/>
              </a:spcAft>
              <a:buClr>
                <a:schemeClr val="accent1"/>
              </a:buClr>
              <a:buSzPct val="80000"/>
              <a:buFont typeface="Trebuchet MS"/>
              <a:buChar char=""/>
            </a:pPr>
            <a:r>
              <a:rPr b="0" baseline="0" i="0" lang="en-US" sz="1600" u="none" cap="none" strike="noStrike">
                <a:solidFill>
                  <a:srgbClr val="3F3F3F"/>
                </a:solidFill>
                <a:latin typeface="Trebuchet MS"/>
                <a:ea typeface="Trebuchet MS"/>
                <a:cs typeface="Trebuchet MS"/>
                <a:sym typeface="Trebuchet MS"/>
              </a:rPr>
              <a:t>Marketing materials - 													$3000</a:t>
            </a:r>
          </a:p>
          <a:p>
            <a:pPr indent="-285750" lvl="1" marL="742950" marR="0" rtl="0" algn="l">
              <a:spcBef>
                <a:spcPts val="1000"/>
              </a:spcBef>
              <a:spcAft>
                <a:spcPts val="0"/>
              </a:spcAft>
              <a:buClr>
                <a:schemeClr val="accent1"/>
              </a:buClr>
              <a:buSzPct val="80000"/>
              <a:buFont typeface="Trebuchet MS"/>
              <a:buChar char=""/>
            </a:pPr>
            <a:r>
              <a:rPr b="0" baseline="0" i="0" lang="en-US" sz="1600" u="none" cap="none" strike="noStrike">
                <a:solidFill>
                  <a:srgbClr val="3F3F3F"/>
                </a:solidFill>
                <a:latin typeface="Trebuchet MS"/>
                <a:ea typeface="Trebuchet MS"/>
                <a:cs typeface="Trebuchet MS"/>
                <a:sym typeface="Trebuchet MS"/>
              </a:rPr>
              <a:t>Employees (minimum wage) - 												$9,520</a:t>
            </a:r>
          </a:p>
          <a:p>
            <a:pPr indent="-285750" lvl="1" marL="742950" marR="0" rtl="0" algn="l">
              <a:spcBef>
                <a:spcPts val="1000"/>
              </a:spcBef>
              <a:spcAft>
                <a:spcPts val="0"/>
              </a:spcAft>
              <a:buClr>
                <a:schemeClr val="accent1"/>
              </a:buClr>
              <a:buSzPct val="80000"/>
              <a:buFont typeface="Trebuchet MS"/>
              <a:buChar char=""/>
            </a:pPr>
            <a:r>
              <a:rPr b="0" baseline="0" i="0" lang="en-US" sz="1600" u="none" cap="none" strike="noStrike">
                <a:solidFill>
                  <a:srgbClr val="3F3F3F"/>
                </a:solidFill>
                <a:latin typeface="Trebuchet MS"/>
                <a:ea typeface="Trebuchet MS"/>
                <a:cs typeface="Trebuchet MS"/>
                <a:sym typeface="Trebuchet MS"/>
              </a:rPr>
              <a:t>Property Insurance - 														$1,200</a:t>
            </a:r>
          </a:p>
        </p:txBody>
      </p:sp>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Facet">
  <a:themeElements>
    <a:clrScheme name="Facet">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lastClr="000000" val="windowText"/>
      </a:dk1>
      <a:lt1>
        <a:sysClr lastClr="FFFFFF" val="window"/>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